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720263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214" autoAdjust="0"/>
  </p:normalViewPr>
  <p:slideViewPr>
    <p:cSldViewPr snapToGrid="0">
      <p:cViewPr varScale="1">
        <p:scale>
          <a:sx n="81" d="100"/>
          <a:sy n="81" d="100"/>
        </p:scale>
        <p:origin x="1382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401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402D791-0C98-42B4-89B3-49EF00578B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BD0B182-2718-4B7B-9AA4-F8BB41F53F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2F2E1C14-59A0-496F-A1C3-37994A0C7B1E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D2B8EFF-6DB8-4D11-BA43-E90A2A8F2A8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D75F110-12B0-4199-8EC5-F76CBF49C7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EC3EE59B-39EA-488D-81E0-06A0E2D97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247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1122363"/>
            <a:ext cx="826222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5" y="3602039"/>
            <a:ext cx="729019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A2C4-7745-471A-AE14-1EAF3F758A77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E36A-AF03-4CF2-A97E-74F724616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026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A2C4-7745-471A-AE14-1EAF3F758A77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E36A-AF03-4CF2-A97E-74F724616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78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365126"/>
            <a:ext cx="2095932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365126"/>
            <a:ext cx="6166292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A2C4-7745-471A-AE14-1EAF3F758A77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E36A-AF03-4CF2-A97E-74F724616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15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A2C4-7745-471A-AE14-1EAF3F758A77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E36A-AF03-4CF2-A97E-74F724616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00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8" y="1709740"/>
            <a:ext cx="838372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8" y="4589466"/>
            <a:ext cx="838372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A2C4-7745-471A-AE14-1EAF3F758A77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E36A-AF03-4CF2-A97E-74F724616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743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1825625"/>
            <a:ext cx="4131112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1825625"/>
            <a:ext cx="4131112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A2C4-7745-471A-AE14-1EAF3F758A77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E36A-AF03-4CF2-A97E-74F724616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57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6" y="365127"/>
            <a:ext cx="8383727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1681163"/>
            <a:ext cx="411212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3" indent="0">
              <a:buNone/>
              <a:defRPr sz="2000" b="1"/>
            </a:lvl2pPr>
            <a:lvl3pPr marL="914406" indent="0">
              <a:buNone/>
              <a:defRPr sz="1800" b="1"/>
            </a:lvl3pPr>
            <a:lvl4pPr marL="1371609" indent="0">
              <a:buNone/>
              <a:defRPr sz="1600" b="1"/>
            </a:lvl4pPr>
            <a:lvl5pPr marL="1828812" indent="0">
              <a:buNone/>
              <a:defRPr sz="1600" b="1"/>
            </a:lvl5pPr>
            <a:lvl6pPr marL="2286015" indent="0">
              <a:buNone/>
              <a:defRPr sz="1600" b="1"/>
            </a:lvl6pPr>
            <a:lvl7pPr marL="2743218" indent="0">
              <a:buNone/>
              <a:defRPr sz="1600" b="1"/>
            </a:lvl7pPr>
            <a:lvl8pPr marL="3200421" indent="0">
              <a:buNone/>
              <a:defRPr sz="1600" b="1"/>
            </a:lvl8pPr>
            <a:lvl9pPr marL="3657624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2505075"/>
            <a:ext cx="4112126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1681163"/>
            <a:ext cx="413237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3" indent="0">
              <a:buNone/>
              <a:defRPr sz="2000" b="1"/>
            </a:lvl2pPr>
            <a:lvl3pPr marL="914406" indent="0">
              <a:buNone/>
              <a:defRPr sz="1800" b="1"/>
            </a:lvl3pPr>
            <a:lvl4pPr marL="1371609" indent="0">
              <a:buNone/>
              <a:defRPr sz="1600" b="1"/>
            </a:lvl4pPr>
            <a:lvl5pPr marL="1828812" indent="0">
              <a:buNone/>
              <a:defRPr sz="1600" b="1"/>
            </a:lvl5pPr>
            <a:lvl6pPr marL="2286015" indent="0">
              <a:buNone/>
              <a:defRPr sz="1600" b="1"/>
            </a:lvl6pPr>
            <a:lvl7pPr marL="2743218" indent="0">
              <a:buNone/>
              <a:defRPr sz="1600" b="1"/>
            </a:lvl7pPr>
            <a:lvl8pPr marL="3200421" indent="0">
              <a:buNone/>
              <a:defRPr sz="1600" b="1"/>
            </a:lvl8pPr>
            <a:lvl9pPr marL="3657624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2505075"/>
            <a:ext cx="413237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A2C4-7745-471A-AE14-1EAF3F758A77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E36A-AF03-4CF2-A97E-74F724616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28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A2C4-7745-471A-AE14-1EAF3F758A77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E36A-AF03-4CF2-A97E-74F724616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09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A2C4-7745-471A-AE14-1EAF3F758A77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E36A-AF03-4CF2-A97E-74F724616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438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80" y="987428"/>
            <a:ext cx="49208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3" indent="0">
              <a:buNone/>
              <a:defRPr sz="1400"/>
            </a:lvl2pPr>
            <a:lvl3pPr marL="914406" indent="0">
              <a:buNone/>
              <a:defRPr sz="1200"/>
            </a:lvl3pPr>
            <a:lvl4pPr marL="1371609" indent="0">
              <a:buNone/>
              <a:defRPr sz="1000"/>
            </a:lvl4pPr>
            <a:lvl5pPr marL="1828812" indent="0">
              <a:buNone/>
              <a:defRPr sz="1000"/>
            </a:lvl5pPr>
            <a:lvl6pPr marL="2286015" indent="0">
              <a:buNone/>
              <a:defRPr sz="1000"/>
            </a:lvl6pPr>
            <a:lvl7pPr marL="2743218" indent="0">
              <a:buNone/>
              <a:defRPr sz="1000"/>
            </a:lvl7pPr>
            <a:lvl8pPr marL="3200421" indent="0">
              <a:buNone/>
              <a:defRPr sz="1000"/>
            </a:lvl8pPr>
            <a:lvl9pPr marL="3657624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A2C4-7745-471A-AE14-1EAF3F758A77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E36A-AF03-4CF2-A97E-74F724616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9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80" y="987428"/>
            <a:ext cx="492088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3" indent="0">
              <a:buNone/>
              <a:defRPr sz="2800"/>
            </a:lvl2pPr>
            <a:lvl3pPr marL="914406" indent="0">
              <a:buNone/>
              <a:defRPr sz="2400"/>
            </a:lvl3pPr>
            <a:lvl4pPr marL="1371609" indent="0">
              <a:buNone/>
              <a:defRPr sz="2000"/>
            </a:lvl4pPr>
            <a:lvl5pPr marL="1828812" indent="0">
              <a:buNone/>
              <a:defRPr sz="2000"/>
            </a:lvl5pPr>
            <a:lvl6pPr marL="2286015" indent="0">
              <a:buNone/>
              <a:defRPr sz="2000"/>
            </a:lvl6pPr>
            <a:lvl7pPr marL="2743218" indent="0">
              <a:buNone/>
              <a:defRPr sz="2000"/>
            </a:lvl7pPr>
            <a:lvl8pPr marL="3200421" indent="0">
              <a:buNone/>
              <a:defRPr sz="2000"/>
            </a:lvl8pPr>
            <a:lvl9pPr marL="3657624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3" indent="0">
              <a:buNone/>
              <a:defRPr sz="1400"/>
            </a:lvl2pPr>
            <a:lvl3pPr marL="914406" indent="0">
              <a:buNone/>
              <a:defRPr sz="1200"/>
            </a:lvl3pPr>
            <a:lvl4pPr marL="1371609" indent="0">
              <a:buNone/>
              <a:defRPr sz="1000"/>
            </a:lvl4pPr>
            <a:lvl5pPr marL="1828812" indent="0">
              <a:buNone/>
              <a:defRPr sz="1000"/>
            </a:lvl5pPr>
            <a:lvl6pPr marL="2286015" indent="0">
              <a:buNone/>
              <a:defRPr sz="1000"/>
            </a:lvl6pPr>
            <a:lvl7pPr marL="2743218" indent="0">
              <a:buNone/>
              <a:defRPr sz="1000"/>
            </a:lvl7pPr>
            <a:lvl8pPr marL="3200421" indent="0">
              <a:buNone/>
              <a:defRPr sz="1000"/>
            </a:lvl8pPr>
            <a:lvl9pPr marL="3657624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A2C4-7745-471A-AE14-1EAF3F758A77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E36A-AF03-4CF2-A97E-74F724616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37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70" y="365127"/>
            <a:ext cx="83837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70" y="1825625"/>
            <a:ext cx="838372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70" y="6356353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AA2C4-7745-471A-AE14-1EAF3F758A77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9" y="6356353"/>
            <a:ext cx="32805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8" y="6356353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E36A-AF03-4CF2-A97E-74F724616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228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6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2" indent="-228602" algn="l" defTabSz="91440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4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8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0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1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svg"/><Relationship Id="rId7" Type="http://schemas.openxmlformats.org/officeDocument/2006/relationships/image" Target="../media/image20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24.svg"/><Relationship Id="rId5" Type="http://schemas.openxmlformats.org/officeDocument/2006/relationships/image" Target="../media/image18.sv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8.svg"/><Relationship Id="rId7" Type="http://schemas.openxmlformats.org/officeDocument/2006/relationships/image" Target="../media/image6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2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EE394D-663C-465E-9A26-1406617E3D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2" y="778710"/>
            <a:ext cx="9583572" cy="5300581"/>
          </a:xfrm>
          <a:solidFill>
            <a:schemeClr val="bg1"/>
          </a:solidFill>
          <a:ln w="76200">
            <a:solidFill>
              <a:srgbClr val="00B050"/>
            </a:solidFill>
          </a:ln>
        </p:spPr>
        <p:txBody>
          <a:bodyPr/>
          <a:lstStyle/>
          <a:p>
            <a:endParaRPr kumimoji="1" lang="ja-JP" altLang="en-US" dirty="0"/>
          </a:p>
        </p:txBody>
      </p:sp>
      <p:pic>
        <p:nvPicPr>
          <p:cNvPr id="5" name="グラフィックス 4" descr="上階 単色塗りつぶし">
            <a:extLst>
              <a:ext uri="{FF2B5EF4-FFF2-40B4-BE49-F238E27FC236}">
                <a16:creationId xmlns:a16="http://schemas.microsoft.com/office/drawing/2014/main" id="{088332E7-C910-4F96-AE4F-FC7A0151B3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7785" y="2298656"/>
            <a:ext cx="3347861" cy="3347861"/>
          </a:xfrm>
          <a:prstGeom prst="rect">
            <a:avLst/>
          </a:prstGeom>
        </p:spPr>
      </p:pic>
      <p:pic>
        <p:nvPicPr>
          <p:cNvPr id="7" name="グラフィックス 6" descr="階下 単色塗りつぶし">
            <a:extLst>
              <a:ext uri="{FF2B5EF4-FFF2-40B4-BE49-F238E27FC236}">
                <a16:creationId xmlns:a16="http://schemas.microsoft.com/office/drawing/2014/main" id="{9A3473F3-6051-4748-9F06-4AF85DCFC5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23256" y="2298654"/>
            <a:ext cx="3347861" cy="3347861"/>
          </a:xfrm>
          <a:prstGeom prst="rect">
            <a:avLst/>
          </a:prstGeom>
        </p:spPr>
      </p:pic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F5180502-ABC5-49DD-AD44-2D71721110F3}"/>
              </a:ext>
            </a:extLst>
          </p:cNvPr>
          <p:cNvCxnSpPr>
            <a:cxnSpLocks/>
          </p:cNvCxnSpPr>
          <p:nvPr/>
        </p:nvCxnSpPr>
        <p:spPr>
          <a:xfrm flipV="1">
            <a:off x="596471" y="1927402"/>
            <a:ext cx="2369871" cy="2018843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3905F46F-D690-4AB5-871A-DAC51D4474AA}"/>
              </a:ext>
            </a:extLst>
          </p:cNvPr>
          <p:cNvCxnSpPr>
            <a:cxnSpLocks/>
          </p:cNvCxnSpPr>
          <p:nvPr/>
        </p:nvCxnSpPr>
        <p:spPr>
          <a:xfrm flipH="1" flipV="1">
            <a:off x="6776351" y="1910412"/>
            <a:ext cx="2245022" cy="2119759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28">
            <a:extLst>
              <a:ext uri="{FF2B5EF4-FFF2-40B4-BE49-F238E27FC236}">
                <a16:creationId xmlns:a16="http://schemas.microsoft.com/office/drawing/2014/main" id="{12674FCE-9B17-4BFC-AAF6-CA4863ED4EED}"/>
              </a:ext>
            </a:extLst>
          </p:cNvPr>
          <p:cNvGrpSpPr>
            <a:grpSpLocks/>
          </p:cNvGrpSpPr>
          <p:nvPr/>
        </p:nvGrpSpPr>
        <p:grpSpPr bwMode="auto">
          <a:xfrm>
            <a:off x="833212" y="1017786"/>
            <a:ext cx="2025337" cy="3693131"/>
            <a:chOff x="4188" y="2025"/>
            <a:chExt cx="1724" cy="2635"/>
          </a:xfrm>
          <a:solidFill>
            <a:schemeClr val="accent6"/>
          </a:solidFill>
        </p:grpSpPr>
        <p:sp>
          <p:nvSpPr>
            <p:cNvPr id="43" name="Freeform 29">
              <a:extLst>
                <a:ext uri="{FF2B5EF4-FFF2-40B4-BE49-F238E27FC236}">
                  <a16:creationId xmlns:a16="http://schemas.microsoft.com/office/drawing/2014/main" id="{F8AC26D2-63FF-478C-B0E8-4A8D505804C7}"/>
                </a:ext>
              </a:extLst>
            </p:cNvPr>
            <p:cNvSpPr>
              <a:spLocks/>
            </p:cNvSpPr>
            <p:nvPr/>
          </p:nvSpPr>
          <p:spPr bwMode="auto">
            <a:xfrm rot="1712580" flipH="1">
              <a:off x="5059" y="2695"/>
              <a:ext cx="652" cy="398"/>
            </a:xfrm>
            <a:custGeom>
              <a:avLst/>
              <a:gdLst>
                <a:gd name="T0" fmla="*/ 636 w 636"/>
                <a:gd name="T1" fmla="*/ 0 h 312"/>
                <a:gd name="T2" fmla="*/ 324 w 636"/>
                <a:gd name="T3" fmla="*/ 312 h 312"/>
                <a:gd name="T4" fmla="*/ 0 w 636"/>
                <a:gd name="T5" fmla="*/ 156 h 312"/>
                <a:gd name="connsiteX0" fmla="*/ 9698 w 9698"/>
                <a:gd name="connsiteY0" fmla="*/ 0 h 10000"/>
                <a:gd name="connsiteX1" fmla="*/ 4792 w 9698"/>
                <a:gd name="connsiteY1" fmla="*/ 10000 h 10000"/>
                <a:gd name="connsiteX2" fmla="*/ 0 w 9698"/>
                <a:gd name="connsiteY2" fmla="*/ 3391 h 10000"/>
                <a:gd name="connsiteX0" fmla="*/ 10000 w 10000"/>
                <a:gd name="connsiteY0" fmla="*/ 0 h 8153"/>
                <a:gd name="connsiteX1" fmla="*/ 4594 w 10000"/>
                <a:gd name="connsiteY1" fmla="*/ 8153 h 8153"/>
                <a:gd name="connsiteX2" fmla="*/ 0 w 10000"/>
                <a:gd name="connsiteY2" fmla="*/ 3391 h 8153"/>
                <a:gd name="connsiteX0" fmla="*/ 10497 w 10497"/>
                <a:gd name="connsiteY0" fmla="*/ 0 h 10463"/>
                <a:gd name="connsiteX1" fmla="*/ 5091 w 10497"/>
                <a:gd name="connsiteY1" fmla="*/ 10000 h 10463"/>
                <a:gd name="connsiteX2" fmla="*/ 0 w 10497"/>
                <a:gd name="connsiteY2" fmla="*/ 9856 h 10463"/>
                <a:gd name="connsiteX0" fmla="*/ 10497 w 10497"/>
                <a:gd name="connsiteY0" fmla="*/ 0 h 10000"/>
                <a:gd name="connsiteX1" fmla="*/ 5091 w 10497"/>
                <a:gd name="connsiteY1" fmla="*/ 10000 h 10000"/>
                <a:gd name="connsiteX2" fmla="*/ 0 w 10497"/>
                <a:gd name="connsiteY2" fmla="*/ 9856 h 10000"/>
                <a:gd name="connsiteX0" fmla="*/ 9617 w 9617"/>
                <a:gd name="connsiteY0" fmla="*/ 0 h 10000"/>
                <a:gd name="connsiteX1" fmla="*/ 4211 w 9617"/>
                <a:gd name="connsiteY1" fmla="*/ 10000 h 10000"/>
                <a:gd name="connsiteX2" fmla="*/ 0 w 9617"/>
                <a:gd name="connsiteY2" fmla="*/ 1137 h 10000"/>
                <a:gd name="connsiteX0" fmla="*/ 7530 w 7530"/>
                <a:gd name="connsiteY0" fmla="*/ 0 h 10571"/>
                <a:gd name="connsiteX1" fmla="*/ 4379 w 7530"/>
                <a:gd name="connsiteY1" fmla="*/ 10571 h 10571"/>
                <a:gd name="connsiteX2" fmla="*/ 0 w 7530"/>
                <a:gd name="connsiteY2" fmla="*/ 1708 h 10571"/>
                <a:gd name="connsiteX0" fmla="*/ 12139 w 12139"/>
                <a:gd name="connsiteY0" fmla="*/ 6111 h 16111"/>
                <a:gd name="connsiteX1" fmla="*/ 7954 w 12139"/>
                <a:gd name="connsiteY1" fmla="*/ 16111 h 16111"/>
                <a:gd name="connsiteX2" fmla="*/ 0 w 12139"/>
                <a:gd name="connsiteY2" fmla="*/ 0 h 16111"/>
                <a:gd name="connsiteX0" fmla="*/ 12139 w 12139"/>
                <a:gd name="connsiteY0" fmla="*/ 6111 h 14806"/>
                <a:gd name="connsiteX1" fmla="*/ 5056 w 12139"/>
                <a:gd name="connsiteY1" fmla="*/ 14806 h 14806"/>
                <a:gd name="connsiteX2" fmla="*/ 0 w 12139"/>
                <a:gd name="connsiteY2" fmla="*/ 0 h 1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39" h="14806">
                  <a:moveTo>
                    <a:pt x="12139" y="6111"/>
                  </a:moveTo>
                  <a:lnTo>
                    <a:pt x="5056" y="14806"/>
                  </a:lnTo>
                  <a:lnTo>
                    <a:pt x="0" y="0"/>
                  </a:lnTo>
                </a:path>
              </a:pathLst>
            </a:custGeom>
            <a:noFill/>
            <a:ln w="257175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72902" tIns="36451" rIns="72902" bIns="36451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435" dirty="0"/>
            </a:p>
          </p:txBody>
        </p:sp>
        <p:sp>
          <p:nvSpPr>
            <p:cNvPr id="44" name="Freeform 14">
              <a:extLst>
                <a:ext uri="{FF2B5EF4-FFF2-40B4-BE49-F238E27FC236}">
                  <a16:creationId xmlns:a16="http://schemas.microsoft.com/office/drawing/2014/main" id="{0E5EAE9F-2CCF-4655-B3C5-1BC0CE4DE30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616" y="3568"/>
              <a:ext cx="299" cy="971"/>
            </a:xfrm>
            <a:custGeom>
              <a:avLst/>
              <a:gdLst>
                <a:gd name="T0" fmla="*/ 200864 w 464"/>
                <a:gd name="T1" fmla="*/ 310181 h 991"/>
                <a:gd name="T2" fmla="*/ 250190 w 464"/>
                <a:gd name="T3" fmla="*/ 336550 h 991"/>
                <a:gd name="T4" fmla="*/ 0 w 464"/>
                <a:gd name="T5" fmla="*/ 196547 h 991"/>
                <a:gd name="T6" fmla="*/ 58988 w 464"/>
                <a:gd name="T7" fmla="*/ 0 h 991"/>
                <a:gd name="T8" fmla="*/ 0 60000 65536"/>
                <a:gd name="T9" fmla="*/ 0 60000 65536"/>
                <a:gd name="T10" fmla="*/ 0 60000 65536"/>
                <a:gd name="T11" fmla="*/ 0 60000 65536"/>
                <a:gd name="connsiteX0" fmla="*/ 0 w 10000"/>
                <a:gd name="connsiteY0" fmla="*/ 0 h 10000"/>
                <a:gd name="connsiteX1" fmla="*/ 1592 w 10000"/>
                <a:gd name="connsiteY1" fmla="*/ 5687 h 10000"/>
                <a:gd name="connsiteX2" fmla="*/ 10000 w 10000"/>
                <a:gd name="connsiteY2" fmla="*/ 10000 h 10000"/>
                <a:gd name="connsiteX0" fmla="*/ 516 w 8408"/>
                <a:gd name="connsiteY0" fmla="*/ 0 h 8853"/>
                <a:gd name="connsiteX1" fmla="*/ 0 w 8408"/>
                <a:gd name="connsiteY1" fmla="*/ 4540 h 8853"/>
                <a:gd name="connsiteX2" fmla="*/ 8408 w 8408"/>
                <a:gd name="connsiteY2" fmla="*/ 8853 h 8853"/>
                <a:gd name="connsiteX0" fmla="*/ 614 w 10000"/>
                <a:gd name="connsiteY0" fmla="*/ 0 h 10000"/>
                <a:gd name="connsiteX1" fmla="*/ 277 w 10000"/>
                <a:gd name="connsiteY1" fmla="*/ 2960 h 10000"/>
                <a:gd name="connsiteX2" fmla="*/ 0 w 10000"/>
                <a:gd name="connsiteY2" fmla="*/ 5128 h 10000"/>
                <a:gd name="connsiteX3" fmla="*/ 10000 w 10000"/>
                <a:gd name="connsiteY3" fmla="*/ 10000 h 10000"/>
                <a:gd name="connsiteX0" fmla="*/ 2731 w 2849"/>
                <a:gd name="connsiteY0" fmla="*/ 0 h 12217"/>
                <a:gd name="connsiteX1" fmla="*/ 2394 w 2849"/>
                <a:gd name="connsiteY1" fmla="*/ 2960 h 12217"/>
                <a:gd name="connsiteX2" fmla="*/ 2117 w 2849"/>
                <a:gd name="connsiteY2" fmla="*/ 5128 h 12217"/>
                <a:gd name="connsiteX3" fmla="*/ 732 w 2849"/>
                <a:gd name="connsiteY3" fmla="*/ 12217 h 12217"/>
                <a:gd name="connsiteX0" fmla="*/ 10402 w 10402"/>
                <a:gd name="connsiteY0" fmla="*/ 0 h 10000"/>
                <a:gd name="connsiteX1" fmla="*/ 9219 w 10402"/>
                <a:gd name="connsiteY1" fmla="*/ 2423 h 10000"/>
                <a:gd name="connsiteX2" fmla="*/ 706 w 10402"/>
                <a:gd name="connsiteY2" fmla="*/ 4295 h 10000"/>
                <a:gd name="connsiteX3" fmla="*/ 3385 w 10402"/>
                <a:gd name="connsiteY3" fmla="*/ 10000 h 10000"/>
                <a:gd name="connsiteX0" fmla="*/ 7017 w 7017"/>
                <a:gd name="connsiteY0" fmla="*/ 0 h 10000"/>
                <a:gd name="connsiteX1" fmla="*/ 5834 w 7017"/>
                <a:gd name="connsiteY1" fmla="*/ 2423 h 10000"/>
                <a:gd name="connsiteX2" fmla="*/ 0 w 7017"/>
                <a:gd name="connsiteY2" fmla="*/ 10000 h 10000"/>
                <a:gd name="connsiteX0" fmla="*/ 22033 w 22033"/>
                <a:gd name="connsiteY0" fmla="*/ 0 h 10000"/>
                <a:gd name="connsiteX1" fmla="*/ 127 w 22033"/>
                <a:gd name="connsiteY1" fmla="*/ 3698 h 10000"/>
                <a:gd name="connsiteX2" fmla="*/ 12033 w 22033"/>
                <a:gd name="connsiteY2" fmla="*/ 10000 h 10000"/>
                <a:gd name="connsiteX0" fmla="*/ 22033 w 22033"/>
                <a:gd name="connsiteY0" fmla="*/ 0 h 10000"/>
                <a:gd name="connsiteX1" fmla="*/ 127 w 22033"/>
                <a:gd name="connsiteY1" fmla="*/ 3698 h 10000"/>
                <a:gd name="connsiteX2" fmla="*/ 12033 w 22033"/>
                <a:gd name="connsiteY2" fmla="*/ 10000 h 10000"/>
                <a:gd name="connsiteX0" fmla="*/ 10000 w 10000"/>
                <a:gd name="connsiteY0" fmla="*/ 0 h 10000"/>
                <a:gd name="connsiteX1" fmla="*/ 0 w 10000"/>
                <a:gd name="connsiteY1" fmla="*/ 10000 h 10000"/>
                <a:gd name="connsiteX0" fmla="*/ 10000 w 10000"/>
                <a:gd name="connsiteY0" fmla="*/ 0 h 10000"/>
                <a:gd name="connsiteX1" fmla="*/ 6266 w 10000"/>
                <a:gd name="connsiteY1" fmla="*/ 4587 h 10000"/>
                <a:gd name="connsiteX2" fmla="*/ 0 w 10000"/>
                <a:gd name="connsiteY2" fmla="*/ 10000 h 10000"/>
                <a:gd name="connsiteX0" fmla="*/ 23280 w 23280"/>
                <a:gd name="connsiteY0" fmla="*/ 0 h 10000"/>
                <a:gd name="connsiteX1" fmla="*/ 0 w 23280"/>
                <a:gd name="connsiteY1" fmla="*/ 4587 h 10000"/>
                <a:gd name="connsiteX2" fmla="*/ 13280 w 23280"/>
                <a:gd name="connsiteY2" fmla="*/ 10000 h 10000"/>
                <a:gd name="connsiteX0" fmla="*/ 25662 w 25662"/>
                <a:gd name="connsiteY0" fmla="*/ 0 h 10000"/>
                <a:gd name="connsiteX1" fmla="*/ 2382 w 25662"/>
                <a:gd name="connsiteY1" fmla="*/ 4587 h 10000"/>
                <a:gd name="connsiteX2" fmla="*/ 15662 w 25662"/>
                <a:gd name="connsiteY2" fmla="*/ 10000 h 10000"/>
                <a:gd name="connsiteX0" fmla="*/ 10000 w 10000"/>
                <a:gd name="connsiteY0" fmla="*/ 0 h 10000"/>
                <a:gd name="connsiteX1" fmla="*/ 0 w 10000"/>
                <a:gd name="connsiteY1" fmla="*/ 10000 h 10000"/>
                <a:gd name="connsiteX0" fmla="*/ 10000 w 10000"/>
                <a:gd name="connsiteY0" fmla="*/ 0 h 10000"/>
                <a:gd name="connsiteX1" fmla="*/ 5592 w 10000"/>
                <a:gd name="connsiteY1" fmla="*/ 4538 h 10000"/>
                <a:gd name="connsiteX2" fmla="*/ 0 w 10000"/>
                <a:gd name="connsiteY2" fmla="*/ 10000 h 10000"/>
                <a:gd name="connsiteX0" fmla="*/ 10000 w 10000"/>
                <a:gd name="connsiteY0" fmla="*/ 0 h 10000"/>
                <a:gd name="connsiteX1" fmla="*/ 5592 w 10000"/>
                <a:gd name="connsiteY1" fmla="*/ 4538 h 10000"/>
                <a:gd name="connsiteX2" fmla="*/ 0 w 10000"/>
                <a:gd name="connsiteY2" fmla="*/ 10000 h 10000"/>
                <a:gd name="connsiteX0" fmla="*/ 32122 w 32122"/>
                <a:gd name="connsiteY0" fmla="*/ 0 h 10000"/>
                <a:gd name="connsiteX1" fmla="*/ 80 w 32122"/>
                <a:gd name="connsiteY1" fmla="*/ 4685 h 10000"/>
                <a:gd name="connsiteX2" fmla="*/ 22122 w 32122"/>
                <a:gd name="connsiteY2" fmla="*/ 10000 h 10000"/>
                <a:gd name="connsiteX0" fmla="*/ 32042 w 32042"/>
                <a:gd name="connsiteY0" fmla="*/ 0 h 10000"/>
                <a:gd name="connsiteX1" fmla="*/ 0 w 32042"/>
                <a:gd name="connsiteY1" fmla="*/ 4685 h 10000"/>
                <a:gd name="connsiteX2" fmla="*/ 22042 w 32042"/>
                <a:gd name="connsiteY2" fmla="*/ 10000 h 10000"/>
                <a:gd name="connsiteX0" fmla="*/ 32097 w 32097"/>
                <a:gd name="connsiteY0" fmla="*/ 0 h 10000"/>
                <a:gd name="connsiteX1" fmla="*/ 55 w 32097"/>
                <a:gd name="connsiteY1" fmla="*/ 4685 h 10000"/>
                <a:gd name="connsiteX2" fmla="*/ 22097 w 32097"/>
                <a:gd name="connsiteY2" fmla="*/ 10000 h 10000"/>
                <a:gd name="connsiteX0" fmla="*/ 32097 w 32097"/>
                <a:gd name="connsiteY0" fmla="*/ 0 h 10000"/>
                <a:gd name="connsiteX1" fmla="*/ 55 w 32097"/>
                <a:gd name="connsiteY1" fmla="*/ 4685 h 10000"/>
                <a:gd name="connsiteX2" fmla="*/ 22097 w 32097"/>
                <a:gd name="connsiteY2" fmla="*/ 10000 h 10000"/>
                <a:gd name="connsiteX0" fmla="*/ 32097 w 32097"/>
                <a:gd name="connsiteY0" fmla="*/ 0 h 10000"/>
                <a:gd name="connsiteX1" fmla="*/ 55 w 32097"/>
                <a:gd name="connsiteY1" fmla="*/ 4685 h 10000"/>
                <a:gd name="connsiteX2" fmla="*/ 22097 w 32097"/>
                <a:gd name="connsiteY2" fmla="*/ 10000 h 10000"/>
                <a:gd name="connsiteX0" fmla="*/ 32069 w 32069"/>
                <a:gd name="connsiteY0" fmla="*/ 0 h 10000"/>
                <a:gd name="connsiteX1" fmla="*/ 27 w 32069"/>
                <a:gd name="connsiteY1" fmla="*/ 4685 h 10000"/>
                <a:gd name="connsiteX2" fmla="*/ 22069 w 32069"/>
                <a:gd name="connsiteY2" fmla="*/ 10000 h 10000"/>
                <a:gd name="connsiteX0" fmla="*/ 32069 w 32069"/>
                <a:gd name="connsiteY0" fmla="*/ 0 h 10000"/>
                <a:gd name="connsiteX1" fmla="*/ 27 w 32069"/>
                <a:gd name="connsiteY1" fmla="*/ 4685 h 10000"/>
                <a:gd name="connsiteX2" fmla="*/ 22069 w 32069"/>
                <a:gd name="connsiteY2" fmla="*/ 10000 h 10000"/>
                <a:gd name="connsiteX0" fmla="*/ 32095 w 32095"/>
                <a:gd name="connsiteY0" fmla="*/ 0 h 10000"/>
                <a:gd name="connsiteX1" fmla="*/ 53 w 32095"/>
                <a:gd name="connsiteY1" fmla="*/ 4685 h 10000"/>
                <a:gd name="connsiteX2" fmla="*/ 22095 w 32095"/>
                <a:gd name="connsiteY2" fmla="*/ 10000 h 10000"/>
                <a:gd name="connsiteX0" fmla="*/ 32095 w 32095"/>
                <a:gd name="connsiteY0" fmla="*/ 0 h 10000"/>
                <a:gd name="connsiteX1" fmla="*/ 53 w 32095"/>
                <a:gd name="connsiteY1" fmla="*/ 4685 h 10000"/>
                <a:gd name="connsiteX2" fmla="*/ 22095 w 32095"/>
                <a:gd name="connsiteY2" fmla="*/ 10000 h 10000"/>
                <a:gd name="connsiteX0" fmla="*/ 32043 w 32043"/>
                <a:gd name="connsiteY0" fmla="*/ 0 h 10000"/>
                <a:gd name="connsiteX1" fmla="*/ 1 w 32043"/>
                <a:gd name="connsiteY1" fmla="*/ 4685 h 10000"/>
                <a:gd name="connsiteX2" fmla="*/ 22043 w 32043"/>
                <a:gd name="connsiteY2" fmla="*/ 10000 h 10000"/>
                <a:gd name="connsiteX0" fmla="*/ 32044 w 32044"/>
                <a:gd name="connsiteY0" fmla="*/ 0 h 10000"/>
                <a:gd name="connsiteX1" fmla="*/ 2 w 32044"/>
                <a:gd name="connsiteY1" fmla="*/ 4685 h 10000"/>
                <a:gd name="connsiteX2" fmla="*/ 22044 w 32044"/>
                <a:gd name="connsiteY2" fmla="*/ 10000 h 10000"/>
                <a:gd name="connsiteX0" fmla="*/ 32043 w 32043"/>
                <a:gd name="connsiteY0" fmla="*/ 0 h 10000"/>
                <a:gd name="connsiteX1" fmla="*/ 1 w 32043"/>
                <a:gd name="connsiteY1" fmla="*/ 4685 h 10000"/>
                <a:gd name="connsiteX2" fmla="*/ 22043 w 32043"/>
                <a:gd name="connsiteY2" fmla="*/ 10000 h 10000"/>
                <a:gd name="connsiteX0" fmla="*/ 32042 w 32042"/>
                <a:gd name="connsiteY0" fmla="*/ 0 h 10000"/>
                <a:gd name="connsiteX1" fmla="*/ 0 w 32042"/>
                <a:gd name="connsiteY1" fmla="*/ 4685 h 10000"/>
                <a:gd name="connsiteX2" fmla="*/ 22042 w 32042"/>
                <a:gd name="connsiteY2" fmla="*/ 10000 h 10000"/>
                <a:gd name="connsiteX0" fmla="*/ 32042 w 32042"/>
                <a:gd name="connsiteY0" fmla="*/ 0 h 9068"/>
                <a:gd name="connsiteX1" fmla="*/ 0 w 32042"/>
                <a:gd name="connsiteY1" fmla="*/ 4685 h 9068"/>
                <a:gd name="connsiteX2" fmla="*/ 18012 w 32042"/>
                <a:gd name="connsiteY2" fmla="*/ 9068 h 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042" h="9068">
                  <a:moveTo>
                    <a:pt x="32042" y="0"/>
                  </a:moveTo>
                  <a:lnTo>
                    <a:pt x="0" y="4685"/>
                  </a:lnTo>
                  <a:lnTo>
                    <a:pt x="18012" y="9068"/>
                  </a:lnTo>
                </a:path>
              </a:pathLst>
            </a:custGeom>
            <a:noFill/>
            <a:ln w="333375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72902" tIns="36451" rIns="72902" bIns="36451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435"/>
            </a:p>
          </p:txBody>
        </p:sp>
        <p:sp>
          <p:nvSpPr>
            <p:cNvPr id="45" name="Oval 31">
              <a:extLst>
                <a:ext uri="{FF2B5EF4-FFF2-40B4-BE49-F238E27FC236}">
                  <a16:creationId xmlns:a16="http://schemas.microsoft.com/office/drawing/2014/main" id="{5DAF800C-B76C-4002-8094-68ED3E25ABB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54540">
              <a:off x="4811" y="2025"/>
              <a:ext cx="617" cy="570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72902" tIns="36451" rIns="72902" bIns="36451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 sz="1435"/>
            </a:p>
          </p:txBody>
        </p:sp>
        <p:sp>
          <p:nvSpPr>
            <p:cNvPr id="46" name="Oval 32">
              <a:extLst>
                <a:ext uri="{FF2B5EF4-FFF2-40B4-BE49-F238E27FC236}">
                  <a16:creationId xmlns:a16="http://schemas.microsoft.com/office/drawing/2014/main" id="{996F4E29-B506-4058-B008-6242A8B944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311509" flipH="1">
              <a:off x="4602" y="4438"/>
              <a:ext cx="456" cy="222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59233" tIns="7088" rIns="59233" bIns="7088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435"/>
            </a:p>
          </p:txBody>
        </p:sp>
        <p:sp>
          <p:nvSpPr>
            <p:cNvPr id="47" name="Oval 33">
              <a:extLst>
                <a:ext uri="{FF2B5EF4-FFF2-40B4-BE49-F238E27FC236}">
                  <a16:creationId xmlns:a16="http://schemas.microsoft.com/office/drawing/2014/main" id="{2290402C-B4D7-41E3-B849-3970E14060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101825" flipH="1">
              <a:off x="5583" y="2736"/>
              <a:ext cx="329" cy="312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72902" tIns="36451" rIns="72902" bIns="36451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435"/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74DA3C9F-CBD5-4156-9B3A-EFBCFC77CE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9" y="3500"/>
              <a:ext cx="654" cy="573"/>
            </a:xfrm>
            <a:custGeom>
              <a:avLst/>
              <a:gdLst>
                <a:gd name="T0" fmla="*/ 0 w 654"/>
                <a:gd name="T1" fmla="*/ 0 h 626"/>
                <a:gd name="T2" fmla="*/ 654 w 654"/>
                <a:gd name="T3" fmla="*/ 8 h 626"/>
                <a:gd name="T4" fmla="*/ 608 w 654"/>
                <a:gd name="T5" fmla="*/ 626 h 626"/>
                <a:gd name="connsiteX0" fmla="*/ 0 w 10000"/>
                <a:gd name="connsiteY0" fmla="*/ 0 h 9161"/>
                <a:gd name="connsiteX1" fmla="*/ 10000 w 10000"/>
                <a:gd name="connsiteY1" fmla="*/ 128 h 9161"/>
                <a:gd name="connsiteX2" fmla="*/ 6901 w 10000"/>
                <a:gd name="connsiteY2" fmla="*/ 9161 h 9161"/>
                <a:gd name="connsiteX0" fmla="*/ 0 w 10000"/>
                <a:gd name="connsiteY0" fmla="*/ 0 h 10000"/>
                <a:gd name="connsiteX1" fmla="*/ 10000 w 10000"/>
                <a:gd name="connsiteY1" fmla="*/ 140 h 10000"/>
                <a:gd name="connsiteX2" fmla="*/ 6901 w 10000"/>
                <a:gd name="connsiteY2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140"/>
                  </a:lnTo>
                  <a:cubicBezTo>
                    <a:pt x="9766" y="3732"/>
                    <a:pt x="8669" y="6408"/>
                    <a:pt x="6901" y="10000"/>
                  </a:cubicBezTo>
                </a:path>
              </a:pathLst>
            </a:custGeom>
            <a:noFill/>
            <a:ln w="333375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72902" tIns="36451" rIns="72902" bIns="36451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435"/>
            </a:p>
          </p:txBody>
        </p:sp>
        <p:sp>
          <p:nvSpPr>
            <p:cNvPr id="49" name="Oval 35">
              <a:extLst>
                <a:ext uri="{FF2B5EF4-FFF2-40B4-BE49-F238E27FC236}">
                  <a16:creationId xmlns:a16="http://schemas.microsoft.com/office/drawing/2014/main" id="{59334D1B-6996-48A8-BA24-5D2B9AB5FB7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739835" flipH="1">
              <a:off x="5217" y="3828"/>
              <a:ext cx="247" cy="564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59233" tIns="7088" rIns="59233" bIns="7088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435"/>
            </a:p>
          </p:txBody>
        </p:sp>
        <p:sp>
          <p:nvSpPr>
            <p:cNvPr id="50" name="Oval 36">
              <a:extLst>
                <a:ext uri="{FF2B5EF4-FFF2-40B4-BE49-F238E27FC236}">
                  <a16:creationId xmlns:a16="http://schemas.microsoft.com/office/drawing/2014/main" id="{3186E8EA-CF4B-431B-82E7-392248DCC34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66895">
              <a:off x="4616" y="2552"/>
              <a:ext cx="729" cy="417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72902" tIns="36451" rIns="72902" bIns="36451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 sz="1435"/>
            </a:p>
          </p:txBody>
        </p:sp>
        <p:sp>
          <p:nvSpPr>
            <p:cNvPr id="51" name="Rectangle 37">
              <a:extLst>
                <a:ext uri="{FF2B5EF4-FFF2-40B4-BE49-F238E27FC236}">
                  <a16:creationId xmlns:a16="http://schemas.microsoft.com/office/drawing/2014/main" id="{2B63CFAB-A29F-4C98-859A-4E93CBFB85E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23787">
              <a:off x="4530" y="2715"/>
              <a:ext cx="714" cy="853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72902" tIns="36451" rIns="72902" bIns="36451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 sz="1435"/>
            </a:p>
          </p:txBody>
        </p:sp>
        <p:sp>
          <p:nvSpPr>
            <p:cNvPr id="52" name="Oval 38">
              <a:extLst>
                <a:ext uri="{FF2B5EF4-FFF2-40B4-BE49-F238E27FC236}">
                  <a16:creationId xmlns:a16="http://schemas.microsoft.com/office/drawing/2014/main" id="{D1A558C7-6B8F-4144-B3E0-4B38538E35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99020">
              <a:off x="4438" y="3378"/>
              <a:ext cx="691" cy="302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72902" tIns="36451" rIns="72902" bIns="36451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 sz="1435"/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91B6A86E-B1A2-4539-BE38-6F81A4B5C7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1" y="2674"/>
              <a:ext cx="394" cy="643"/>
            </a:xfrm>
            <a:custGeom>
              <a:avLst/>
              <a:gdLst>
                <a:gd name="T0" fmla="*/ 410 w 410"/>
                <a:gd name="T1" fmla="*/ 0 h 616"/>
                <a:gd name="T2" fmla="*/ 9 w 410"/>
                <a:gd name="T3" fmla="*/ 192 h 616"/>
                <a:gd name="T4" fmla="*/ 0 w 410"/>
                <a:gd name="T5" fmla="*/ 616 h 616"/>
                <a:gd name="connsiteX0" fmla="*/ 9618 w 9618"/>
                <a:gd name="connsiteY0" fmla="*/ 0 h 10760"/>
                <a:gd name="connsiteX1" fmla="*/ 220 w 9618"/>
                <a:gd name="connsiteY1" fmla="*/ 3877 h 10760"/>
                <a:gd name="connsiteX2" fmla="*/ 0 w 9618"/>
                <a:gd name="connsiteY2" fmla="*/ 10760 h 10760"/>
                <a:gd name="connsiteX0" fmla="*/ 10000 w 10000"/>
                <a:gd name="connsiteY0" fmla="*/ 0 h 9697"/>
                <a:gd name="connsiteX1" fmla="*/ 229 w 10000"/>
                <a:gd name="connsiteY1" fmla="*/ 3300 h 9697"/>
                <a:gd name="connsiteX2" fmla="*/ 0 w 10000"/>
                <a:gd name="connsiteY2" fmla="*/ 9697 h 9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697">
                  <a:moveTo>
                    <a:pt x="10000" y="0"/>
                  </a:moveTo>
                  <a:lnTo>
                    <a:pt x="229" y="3300"/>
                  </a:lnTo>
                  <a:cubicBezTo>
                    <a:pt x="153" y="5432"/>
                    <a:pt x="76" y="7565"/>
                    <a:pt x="0" y="9697"/>
                  </a:cubicBezTo>
                </a:path>
              </a:pathLst>
            </a:custGeom>
            <a:noFill/>
            <a:ln w="257175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72902" tIns="36451" rIns="72902" bIns="36451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435" dirty="0"/>
            </a:p>
          </p:txBody>
        </p:sp>
        <p:sp>
          <p:nvSpPr>
            <p:cNvPr id="54" name="Oval 40">
              <a:extLst>
                <a:ext uri="{FF2B5EF4-FFF2-40B4-BE49-F238E27FC236}">
                  <a16:creationId xmlns:a16="http://schemas.microsoft.com/office/drawing/2014/main" id="{A254CEA2-9EB3-4768-AD10-36B00F5A3E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853344" flipH="1">
              <a:off x="4205" y="3262"/>
              <a:ext cx="244" cy="277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72902" tIns="36451" rIns="72902" bIns="36451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435"/>
            </a:p>
          </p:txBody>
        </p:sp>
      </p:grp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8F239BFB-D14A-45E0-8E9E-A5CF259E1770}"/>
              </a:ext>
            </a:extLst>
          </p:cNvPr>
          <p:cNvSpPr txBox="1"/>
          <p:nvPr/>
        </p:nvSpPr>
        <p:spPr>
          <a:xfrm>
            <a:off x="7194466" y="1299012"/>
            <a:ext cx="1929325" cy="313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1435" dirty="0"/>
          </a:p>
        </p:txBody>
      </p:sp>
      <p:grpSp>
        <p:nvGrpSpPr>
          <p:cNvPr id="58" name="Group 28">
            <a:extLst>
              <a:ext uri="{FF2B5EF4-FFF2-40B4-BE49-F238E27FC236}">
                <a16:creationId xmlns:a16="http://schemas.microsoft.com/office/drawing/2014/main" id="{4D13DFEF-C15C-40EE-9A08-F8D48EDA7DB1}"/>
              </a:ext>
            </a:extLst>
          </p:cNvPr>
          <p:cNvGrpSpPr>
            <a:grpSpLocks/>
          </p:cNvGrpSpPr>
          <p:nvPr/>
        </p:nvGrpSpPr>
        <p:grpSpPr bwMode="auto">
          <a:xfrm>
            <a:off x="6867135" y="1125773"/>
            <a:ext cx="1628356" cy="3639730"/>
            <a:chOff x="4556" y="2549"/>
            <a:chExt cx="1366" cy="2599"/>
          </a:xfrm>
        </p:grpSpPr>
        <p:sp>
          <p:nvSpPr>
            <p:cNvPr id="59" name="Freeform 29">
              <a:extLst>
                <a:ext uri="{FF2B5EF4-FFF2-40B4-BE49-F238E27FC236}">
                  <a16:creationId xmlns:a16="http://schemas.microsoft.com/office/drawing/2014/main" id="{DC8F5777-799A-4CB3-8A06-CDC57D46DDC1}"/>
                </a:ext>
              </a:extLst>
            </p:cNvPr>
            <p:cNvSpPr>
              <a:spLocks/>
            </p:cNvSpPr>
            <p:nvPr/>
          </p:nvSpPr>
          <p:spPr bwMode="auto">
            <a:xfrm rot="1712580" flipH="1">
              <a:off x="5287" y="3346"/>
              <a:ext cx="635" cy="598"/>
            </a:xfrm>
            <a:custGeom>
              <a:avLst/>
              <a:gdLst>
                <a:gd name="T0" fmla="*/ 636 w 636"/>
                <a:gd name="T1" fmla="*/ 0 h 312"/>
                <a:gd name="T2" fmla="*/ 324 w 636"/>
                <a:gd name="T3" fmla="*/ 312 h 312"/>
                <a:gd name="T4" fmla="*/ 0 w 636"/>
                <a:gd name="T5" fmla="*/ 156 h 312"/>
                <a:gd name="connsiteX0" fmla="*/ 9698 w 9698"/>
                <a:gd name="connsiteY0" fmla="*/ 0 h 10000"/>
                <a:gd name="connsiteX1" fmla="*/ 4792 w 9698"/>
                <a:gd name="connsiteY1" fmla="*/ 10000 h 10000"/>
                <a:gd name="connsiteX2" fmla="*/ 0 w 9698"/>
                <a:gd name="connsiteY2" fmla="*/ 3391 h 10000"/>
                <a:gd name="connsiteX0" fmla="*/ 10000 w 10000"/>
                <a:gd name="connsiteY0" fmla="*/ 0 h 8153"/>
                <a:gd name="connsiteX1" fmla="*/ 4594 w 10000"/>
                <a:gd name="connsiteY1" fmla="*/ 8153 h 8153"/>
                <a:gd name="connsiteX2" fmla="*/ 0 w 10000"/>
                <a:gd name="connsiteY2" fmla="*/ 3391 h 8153"/>
                <a:gd name="connsiteX0" fmla="*/ 10497 w 10497"/>
                <a:gd name="connsiteY0" fmla="*/ 0 h 10463"/>
                <a:gd name="connsiteX1" fmla="*/ 5091 w 10497"/>
                <a:gd name="connsiteY1" fmla="*/ 10000 h 10463"/>
                <a:gd name="connsiteX2" fmla="*/ 0 w 10497"/>
                <a:gd name="connsiteY2" fmla="*/ 9856 h 10463"/>
                <a:gd name="connsiteX0" fmla="*/ 10497 w 10497"/>
                <a:gd name="connsiteY0" fmla="*/ 0 h 10000"/>
                <a:gd name="connsiteX1" fmla="*/ 5091 w 10497"/>
                <a:gd name="connsiteY1" fmla="*/ 10000 h 10000"/>
                <a:gd name="connsiteX2" fmla="*/ 0 w 10497"/>
                <a:gd name="connsiteY2" fmla="*/ 9856 h 10000"/>
                <a:gd name="connsiteX0" fmla="*/ 10159 w 10159"/>
                <a:gd name="connsiteY0" fmla="*/ 0 h 20589"/>
                <a:gd name="connsiteX1" fmla="*/ 5091 w 10159"/>
                <a:gd name="connsiteY1" fmla="*/ 20589 h 20589"/>
                <a:gd name="connsiteX2" fmla="*/ 0 w 10159"/>
                <a:gd name="connsiteY2" fmla="*/ 20445 h 20589"/>
                <a:gd name="connsiteX0" fmla="*/ 10159 w 10159"/>
                <a:gd name="connsiteY0" fmla="*/ 0 h 20445"/>
                <a:gd name="connsiteX1" fmla="*/ 6997 w 10159"/>
                <a:gd name="connsiteY1" fmla="*/ 14917 h 20445"/>
                <a:gd name="connsiteX2" fmla="*/ 0 w 10159"/>
                <a:gd name="connsiteY2" fmla="*/ 20445 h 20445"/>
                <a:gd name="connsiteX0" fmla="*/ 7862 w 7862"/>
                <a:gd name="connsiteY0" fmla="*/ 0 h 24257"/>
                <a:gd name="connsiteX1" fmla="*/ 4700 w 7862"/>
                <a:gd name="connsiteY1" fmla="*/ 14917 h 24257"/>
                <a:gd name="connsiteX2" fmla="*/ 0 w 7862"/>
                <a:gd name="connsiteY2" fmla="*/ 24257 h 24257"/>
                <a:gd name="connsiteX0" fmla="*/ 10888 w 10888"/>
                <a:gd name="connsiteY0" fmla="*/ 0 h 9708"/>
                <a:gd name="connsiteX1" fmla="*/ 5978 w 10888"/>
                <a:gd name="connsiteY1" fmla="*/ 5858 h 9708"/>
                <a:gd name="connsiteX2" fmla="*/ 0 w 10888"/>
                <a:gd name="connsiteY2" fmla="*/ 9708 h 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888" h="9708">
                  <a:moveTo>
                    <a:pt x="10888" y="0"/>
                  </a:moveTo>
                  <a:lnTo>
                    <a:pt x="5978" y="5858"/>
                  </a:lnTo>
                  <a:lnTo>
                    <a:pt x="0" y="9708"/>
                  </a:lnTo>
                </a:path>
              </a:pathLst>
            </a:custGeom>
            <a:noFill/>
            <a:ln w="257175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A5A5A5"/>
                  </a:solidFill>
                </a14:hiddenFill>
              </a:ext>
            </a:extLst>
          </p:spPr>
          <p:txBody>
            <a:bodyPr vert="horz" wrap="square" lIns="72902" tIns="36451" rIns="72902" bIns="36451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435" dirty="0"/>
            </a:p>
          </p:txBody>
        </p:sp>
        <p:sp>
          <p:nvSpPr>
            <p:cNvPr id="60" name="Freeform 14">
              <a:extLst>
                <a:ext uri="{FF2B5EF4-FFF2-40B4-BE49-F238E27FC236}">
                  <a16:creationId xmlns:a16="http://schemas.microsoft.com/office/drawing/2014/main" id="{A2A4872A-E6D7-4210-BE99-A18EDABF219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766" y="3899"/>
              <a:ext cx="626" cy="640"/>
            </a:xfrm>
            <a:custGeom>
              <a:avLst/>
              <a:gdLst>
                <a:gd name="T0" fmla="*/ 200864 w 464"/>
                <a:gd name="T1" fmla="*/ 310181 h 991"/>
                <a:gd name="T2" fmla="*/ 250190 w 464"/>
                <a:gd name="T3" fmla="*/ 336550 h 991"/>
                <a:gd name="T4" fmla="*/ 0 w 464"/>
                <a:gd name="T5" fmla="*/ 196547 h 991"/>
                <a:gd name="T6" fmla="*/ 58988 w 464"/>
                <a:gd name="T7" fmla="*/ 0 h 991"/>
                <a:gd name="T8" fmla="*/ 0 60000 65536"/>
                <a:gd name="T9" fmla="*/ 0 60000 65536"/>
                <a:gd name="T10" fmla="*/ 0 60000 65536"/>
                <a:gd name="T11" fmla="*/ 0 60000 65536"/>
                <a:gd name="connsiteX0" fmla="*/ 0 w 10000"/>
                <a:gd name="connsiteY0" fmla="*/ 0 h 10000"/>
                <a:gd name="connsiteX1" fmla="*/ 1592 w 10000"/>
                <a:gd name="connsiteY1" fmla="*/ 5687 h 10000"/>
                <a:gd name="connsiteX2" fmla="*/ 10000 w 10000"/>
                <a:gd name="connsiteY2" fmla="*/ 10000 h 10000"/>
                <a:gd name="connsiteX0" fmla="*/ 516 w 8408"/>
                <a:gd name="connsiteY0" fmla="*/ 0 h 8853"/>
                <a:gd name="connsiteX1" fmla="*/ 0 w 8408"/>
                <a:gd name="connsiteY1" fmla="*/ 4540 h 8853"/>
                <a:gd name="connsiteX2" fmla="*/ 8408 w 8408"/>
                <a:gd name="connsiteY2" fmla="*/ 8853 h 8853"/>
                <a:gd name="connsiteX0" fmla="*/ 614 w 10000"/>
                <a:gd name="connsiteY0" fmla="*/ 0 h 10000"/>
                <a:gd name="connsiteX1" fmla="*/ 277 w 10000"/>
                <a:gd name="connsiteY1" fmla="*/ 2960 h 10000"/>
                <a:gd name="connsiteX2" fmla="*/ 0 w 10000"/>
                <a:gd name="connsiteY2" fmla="*/ 5128 h 10000"/>
                <a:gd name="connsiteX3" fmla="*/ 10000 w 10000"/>
                <a:gd name="connsiteY3" fmla="*/ 10000 h 10000"/>
                <a:gd name="connsiteX0" fmla="*/ 2731 w 2849"/>
                <a:gd name="connsiteY0" fmla="*/ 0 h 12217"/>
                <a:gd name="connsiteX1" fmla="*/ 2394 w 2849"/>
                <a:gd name="connsiteY1" fmla="*/ 2960 h 12217"/>
                <a:gd name="connsiteX2" fmla="*/ 2117 w 2849"/>
                <a:gd name="connsiteY2" fmla="*/ 5128 h 12217"/>
                <a:gd name="connsiteX3" fmla="*/ 732 w 2849"/>
                <a:gd name="connsiteY3" fmla="*/ 12217 h 12217"/>
                <a:gd name="connsiteX0" fmla="*/ 10402 w 10402"/>
                <a:gd name="connsiteY0" fmla="*/ 0 h 10000"/>
                <a:gd name="connsiteX1" fmla="*/ 9219 w 10402"/>
                <a:gd name="connsiteY1" fmla="*/ 2423 h 10000"/>
                <a:gd name="connsiteX2" fmla="*/ 706 w 10402"/>
                <a:gd name="connsiteY2" fmla="*/ 4295 h 10000"/>
                <a:gd name="connsiteX3" fmla="*/ 3385 w 10402"/>
                <a:gd name="connsiteY3" fmla="*/ 10000 h 10000"/>
                <a:gd name="connsiteX0" fmla="*/ 7017 w 7017"/>
                <a:gd name="connsiteY0" fmla="*/ 0 h 10000"/>
                <a:gd name="connsiteX1" fmla="*/ 5834 w 7017"/>
                <a:gd name="connsiteY1" fmla="*/ 2423 h 10000"/>
                <a:gd name="connsiteX2" fmla="*/ 0 w 7017"/>
                <a:gd name="connsiteY2" fmla="*/ 10000 h 10000"/>
                <a:gd name="connsiteX0" fmla="*/ 22033 w 22033"/>
                <a:gd name="connsiteY0" fmla="*/ 0 h 10000"/>
                <a:gd name="connsiteX1" fmla="*/ 127 w 22033"/>
                <a:gd name="connsiteY1" fmla="*/ 3698 h 10000"/>
                <a:gd name="connsiteX2" fmla="*/ 12033 w 22033"/>
                <a:gd name="connsiteY2" fmla="*/ 10000 h 10000"/>
                <a:gd name="connsiteX0" fmla="*/ 22033 w 22033"/>
                <a:gd name="connsiteY0" fmla="*/ 0 h 10000"/>
                <a:gd name="connsiteX1" fmla="*/ 127 w 22033"/>
                <a:gd name="connsiteY1" fmla="*/ 3698 h 10000"/>
                <a:gd name="connsiteX2" fmla="*/ 12033 w 22033"/>
                <a:gd name="connsiteY2" fmla="*/ 10000 h 10000"/>
                <a:gd name="connsiteX0" fmla="*/ 10000 w 10000"/>
                <a:gd name="connsiteY0" fmla="*/ 0 h 10000"/>
                <a:gd name="connsiteX1" fmla="*/ 0 w 10000"/>
                <a:gd name="connsiteY1" fmla="*/ 10000 h 10000"/>
                <a:gd name="connsiteX0" fmla="*/ 10000 w 10000"/>
                <a:gd name="connsiteY0" fmla="*/ 0 h 10000"/>
                <a:gd name="connsiteX1" fmla="*/ 6266 w 10000"/>
                <a:gd name="connsiteY1" fmla="*/ 4587 h 10000"/>
                <a:gd name="connsiteX2" fmla="*/ 0 w 10000"/>
                <a:gd name="connsiteY2" fmla="*/ 10000 h 10000"/>
                <a:gd name="connsiteX0" fmla="*/ 23280 w 23280"/>
                <a:gd name="connsiteY0" fmla="*/ 0 h 10000"/>
                <a:gd name="connsiteX1" fmla="*/ 0 w 23280"/>
                <a:gd name="connsiteY1" fmla="*/ 4587 h 10000"/>
                <a:gd name="connsiteX2" fmla="*/ 13280 w 23280"/>
                <a:gd name="connsiteY2" fmla="*/ 10000 h 10000"/>
                <a:gd name="connsiteX0" fmla="*/ 25662 w 25662"/>
                <a:gd name="connsiteY0" fmla="*/ 0 h 10000"/>
                <a:gd name="connsiteX1" fmla="*/ 2382 w 25662"/>
                <a:gd name="connsiteY1" fmla="*/ 4587 h 10000"/>
                <a:gd name="connsiteX2" fmla="*/ 15662 w 25662"/>
                <a:gd name="connsiteY2" fmla="*/ 10000 h 10000"/>
                <a:gd name="connsiteX0" fmla="*/ 10000 w 10000"/>
                <a:gd name="connsiteY0" fmla="*/ 0 h 10000"/>
                <a:gd name="connsiteX1" fmla="*/ 0 w 10000"/>
                <a:gd name="connsiteY1" fmla="*/ 10000 h 10000"/>
                <a:gd name="connsiteX0" fmla="*/ 10000 w 10000"/>
                <a:gd name="connsiteY0" fmla="*/ 0 h 10000"/>
                <a:gd name="connsiteX1" fmla="*/ 5592 w 10000"/>
                <a:gd name="connsiteY1" fmla="*/ 4538 h 10000"/>
                <a:gd name="connsiteX2" fmla="*/ 0 w 10000"/>
                <a:gd name="connsiteY2" fmla="*/ 10000 h 10000"/>
                <a:gd name="connsiteX0" fmla="*/ 10000 w 10000"/>
                <a:gd name="connsiteY0" fmla="*/ 0 h 10000"/>
                <a:gd name="connsiteX1" fmla="*/ 5592 w 10000"/>
                <a:gd name="connsiteY1" fmla="*/ 4538 h 10000"/>
                <a:gd name="connsiteX2" fmla="*/ 0 w 10000"/>
                <a:gd name="connsiteY2" fmla="*/ 10000 h 10000"/>
                <a:gd name="connsiteX0" fmla="*/ 32122 w 32122"/>
                <a:gd name="connsiteY0" fmla="*/ 0 h 10000"/>
                <a:gd name="connsiteX1" fmla="*/ 80 w 32122"/>
                <a:gd name="connsiteY1" fmla="*/ 4685 h 10000"/>
                <a:gd name="connsiteX2" fmla="*/ 22122 w 32122"/>
                <a:gd name="connsiteY2" fmla="*/ 10000 h 10000"/>
                <a:gd name="connsiteX0" fmla="*/ 32042 w 32042"/>
                <a:gd name="connsiteY0" fmla="*/ 0 h 10000"/>
                <a:gd name="connsiteX1" fmla="*/ 0 w 32042"/>
                <a:gd name="connsiteY1" fmla="*/ 4685 h 10000"/>
                <a:gd name="connsiteX2" fmla="*/ 22042 w 32042"/>
                <a:gd name="connsiteY2" fmla="*/ 10000 h 10000"/>
                <a:gd name="connsiteX0" fmla="*/ 32097 w 32097"/>
                <a:gd name="connsiteY0" fmla="*/ 0 h 10000"/>
                <a:gd name="connsiteX1" fmla="*/ 55 w 32097"/>
                <a:gd name="connsiteY1" fmla="*/ 4685 h 10000"/>
                <a:gd name="connsiteX2" fmla="*/ 22097 w 32097"/>
                <a:gd name="connsiteY2" fmla="*/ 10000 h 10000"/>
                <a:gd name="connsiteX0" fmla="*/ 32097 w 32097"/>
                <a:gd name="connsiteY0" fmla="*/ 0 h 10000"/>
                <a:gd name="connsiteX1" fmla="*/ 55 w 32097"/>
                <a:gd name="connsiteY1" fmla="*/ 4685 h 10000"/>
                <a:gd name="connsiteX2" fmla="*/ 22097 w 32097"/>
                <a:gd name="connsiteY2" fmla="*/ 10000 h 10000"/>
                <a:gd name="connsiteX0" fmla="*/ 32097 w 32097"/>
                <a:gd name="connsiteY0" fmla="*/ 0 h 10000"/>
                <a:gd name="connsiteX1" fmla="*/ 55 w 32097"/>
                <a:gd name="connsiteY1" fmla="*/ 4685 h 10000"/>
                <a:gd name="connsiteX2" fmla="*/ 22097 w 32097"/>
                <a:gd name="connsiteY2" fmla="*/ 10000 h 10000"/>
                <a:gd name="connsiteX0" fmla="*/ 32069 w 32069"/>
                <a:gd name="connsiteY0" fmla="*/ 0 h 10000"/>
                <a:gd name="connsiteX1" fmla="*/ 27 w 32069"/>
                <a:gd name="connsiteY1" fmla="*/ 4685 h 10000"/>
                <a:gd name="connsiteX2" fmla="*/ 22069 w 32069"/>
                <a:gd name="connsiteY2" fmla="*/ 10000 h 10000"/>
                <a:gd name="connsiteX0" fmla="*/ 32069 w 32069"/>
                <a:gd name="connsiteY0" fmla="*/ 0 h 10000"/>
                <a:gd name="connsiteX1" fmla="*/ 27 w 32069"/>
                <a:gd name="connsiteY1" fmla="*/ 4685 h 10000"/>
                <a:gd name="connsiteX2" fmla="*/ 22069 w 32069"/>
                <a:gd name="connsiteY2" fmla="*/ 10000 h 10000"/>
                <a:gd name="connsiteX0" fmla="*/ 32095 w 32095"/>
                <a:gd name="connsiteY0" fmla="*/ 0 h 10000"/>
                <a:gd name="connsiteX1" fmla="*/ 53 w 32095"/>
                <a:gd name="connsiteY1" fmla="*/ 4685 h 10000"/>
                <a:gd name="connsiteX2" fmla="*/ 22095 w 32095"/>
                <a:gd name="connsiteY2" fmla="*/ 10000 h 10000"/>
                <a:gd name="connsiteX0" fmla="*/ 32095 w 32095"/>
                <a:gd name="connsiteY0" fmla="*/ 0 h 10000"/>
                <a:gd name="connsiteX1" fmla="*/ 53 w 32095"/>
                <a:gd name="connsiteY1" fmla="*/ 4685 h 10000"/>
                <a:gd name="connsiteX2" fmla="*/ 22095 w 32095"/>
                <a:gd name="connsiteY2" fmla="*/ 10000 h 10000"/>
                <a:gd name="connsiteX0" fmla="*/ 32043 w 32043"/>
                <a:gd name="connsiteY0" fmla="*/ 0 h 10000"/>
                <a:gd name="connsiteX1" fmla="*/ 1 w 32043"/>
                <a:gd name="connsiteY1" fmla="*/ 4685 h 10000"/>
                <a:gd name="connsiteX2" fmla="*/ 22043 w 32043"/>
                <a:gd name="connsiteY2" fmla="*/ 10000 h 10000"/>
                <a:gd name="connsiteX0" fmla="*/ 32044 w 32044"/>
                <a:gd name="connsiteY0" fmla="*/ 0 h 10000"/>
                <a:gd name="connsiteX1" fmla="*/ 2 w 32044"/>
                <a:gd name="connsiteY1" fmla="*/ 4685 h 10000"/>
                <a:gd name="connsiteX2" fmla="*/ 22044 w 32044"/>
                <a:gd name="connsiteY2" fmla="*/ 10000 h 10000"/>
                <a:gd name="connsiteX0" fmla="*/ 32043 w 32043"/>
                <a:gd name="connsiteY0" fmla="*/ 0 h 10000"/>
                <a:gd name="connsiteX1" fmla="*/ 1 w 32043"/>
                <a:gd name="connsiteY1" fmla="*/ 4685 h 10000"/>
                <a:gd name="connsiteX2" fmla="*/ 22043 w 32043"/>
                <a:gd name="connsiteY2" fmla="*/ 10000 h 10000"/>
                <a:gd name="connsiteX0" fmla="*/ 32042 w 32042"/>
                <a:gd name="connsiteY0" fmla="*/ 0 h 10000"/>
                <a:gd name="connsiteX1" fmla="*/ 0 w 32042"/>
                <a:gd name="connsiteY1" fmla="*/ 4685 h 10000"/>
                <a:gd name="connsiteX2" fmla="*/ 22042 w 32042"/>
                <a:gd name="connsiteY2" fmla="*/ 10000 h 10000"/>
                <a:gd name="connsiteX0" fmla="*/ 32042 w 32042"/>
                <a:gd name="connsiteY0" fmla="*/ 0 h 9068"/>
                <a:gd name="connsiteX1" fmla="*/ 0 w 32042"/>
                <a:gd name="connsiteY1" fmla="*/ 4685 h 9068"/>
                <a:gd name="connsiteX2" fmla="*/ 18012 w 32042"/>
                <a:gd name="connsiteY2" fmla="*/ 9068 h 9068"/>
                <a:gd name="connsiteX0" fmla="*/ 0 w 8619"/>
                <a:gd name="connsiteY0" fmla="*/ 0 h 6591"/>
                <a:gd name="connsiteX1" fmla="*/ 2998 w 8619"/>
                <a:gd name="connsiteY1" fmla="*/ 1758 h 6591"/>
                <a:gd name="connsiteX2" fmla="*/ 8619 w 8619"/>
                <a:gd name="connsiteY2" fmla="*/ 6591 h 6591"/>
                <a:gd name="connsiteX0" fmla="*/ 14258 w 24258"/>
                <a:gd name="connsiteY0" fmla="*/ 0 h 10000"/>
                <a:gd name="connsiteX1" fmla="*/ 0 w 24258"/>
                <a:gd name="connsiteY1" fmla="*/ 5869 h 10000"/>
                <a:gd name="connsiteX2" fmla="*/ 24258 w 24258"/>
                <a:gd name="connsiteY2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258" h="10000">
                  <a:moveTo>
                    <a:pt x="14258" y="0"/>
                  </a:moveTo>
                  <a:lnTo>
                    <a:pt x="0" y="5869"/>
                  </a:lnTo>
                  <a:lnTo>
                    <a:pt x="24258" y="10000"/>
                  </a:lnTo>
                </a:path>
              </a:pathLst>
            </a:custGeom>
            <a:noFill/>
            <a:ln w="333375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A5A5A5"/>
                  </a:solidFill>
                </a14:hiddenFill>
              </a:ext>
            </a:extLst>
          </p:spPr>
          <p:txBody>
            <a:bodyPr vert="horz" wrap="square" lIns="72902" tIns="36451" rIns="72902" bIns="36451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435"/>
            </a:p>
          </p:txBody>
        </p:sp>
        <p:sp>
          <p:nvSpPr>
            <p:cNvPr id="61" name="Oval 31">
              <a:extLst>
                <a:ext uri="{FF2B5EF4-FFF2-40B4-BE49-F238E27FC236}">
                  <a16:creationId xmlns:a16="http://schemas.microsoft.com/office/drawing/2014/main" id="{6B130607-B7A7-420F-9C8E-0C504BEC8A4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54540">
              <a:off x="5175" y="2549"/>
              <a:ext cx="617" cy="570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72902" tIns="36451" rIns="72902" bIns="36451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 sz="1435" dirty="0"/>
            </a:p>
          </p:txBody>
        </p:sp>
        <p:sp>
          <p:nvSpPr>
            <p:cNvPr id="62" name="Oval 32">
              <a:extLst>
                <a:ext uri="{FF2B5EF4-FFF2-40B4-BE49-F238E27FC236}">
                  <a16:creationId xmlns:a16="http://schemas.microsoft.com/office/drawing/2014/main" id="{107F2ED9-3A25-458D-8D03-C35EB389E05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311509" flipH="1">
              <a:off x="4602" y="4438"/>
              <a:ext cx="456" cy="222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59233" tIns="7088" rIns="59233" bIns="7088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435"/>
            </a:p>
          </p:txBody>
        </p:sp>
        <p:sp>
          <p:nvSpPr>
            <p:cNvPr id="63" name="Oval 33">
              <a:extLst>
                <a:ext uri="{FF2B5EF4-FFF2-40B4-BE49-F238E27FC236}">
                  <a16:creationId xmlns:a16="http://schemas.microsoft.com/office/drawing/2014/main" id="{A600054F-B0DB-4B94-A044-B0D2F4ED788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101825" flipH="1">
              <a:off x="5572" y="3921"/>
              <a:ext cx="329" cy="312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72902" tIns="36451" rIns="72902" bIns="36451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435"/>
            </a:p>
          </p:txBody>
        </p:sp>
        <p:sp>
          <p:nvSpPr>
            <p:cNvPr id="64" name="Freeform 34">
              <a:extLst>
                <a:ext uri="{FF2B5EF4-FFF2-40B4-BE49-F238E27FC236}">
                  <a16:creationId xmlns:a16="http://schemas.microsoft.com/office/drawing/2014/main" id="{7187C8D3-2A42-4F2A-9431-670982D7B5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6" y="4078"/>
              <a:ext cx="247" cy="883"/>
            </a:xfrm>
            <a:custGeom>
              <a:avLst/>
              <a:gdLst>
                <a:gd name="T0" fmla="*/ 0 w 654"/>
                <a:gd name="T1" fmla="*/ 0 h 626"/>
                <a:gd name="T2" fmla="*/ 654 w 654"/>
                <a:gd name="T3" fmla="*/ 8 h 626"/>
                <a:gd name="T4" fmla="*/ 608 w 654"/>
                <a:gd name="T5" fmla="*/ 626 h 626"/>
                <a:gd name="connsiteX0" fmla="*/ 0 w 10000"/>
                <a:gd name="connsiteY0" fmla="*/ 0 h 9161"/>
                <a:gd name="connsiteX1" fmla="*/ 10000 w 10000"/>
                <a:gd name="connsiteY1" fmla="*/ 128 h 9161"/>
                <a:gd name="connsiteX2" fmla="*/ 6901 w 10000"/>
                <a:gd name="connsiteY2" fmla="*/ 9161 h 9161"/>
                <a:gd name="connsiteX0" fmla="*/ 0 w 10000"/>
                <a:gd name="connsiteY0" fmla="*/ 0 h 10000"/>
                <a:gd name="connsiteX1" fmla="*/ 10000 w 10000"/>
                <a:gd name="connsiteY1" fmla="*/ 140 h 10000"/>
                <a:gd name="connsiteX2" fmla="*/ 6901 w 10000"/>
                <a:gd name="connsiteY2" fmla="*/ 10000 h 10000"/>
                <a:gd name="connsiteX0" fmla="*/ 0 w 10785"/>
                <a:gd name="connsiteY0" fmla="*/ 0 h 24946"/>
                <a:gd name="connsiteX1" fmla="*/ 10000 w 10785"/>
                <a:gd name="connsiteY1" fmla="*/ 140 h 24946"/>
                <a:gd name="connsiteX2" fmla="*/ 10064 w 10785"/>
                <a:gd name="connsiteY2" fmla="*/ 24946 h 24946"/>
                <a:gd name="connsiteX0" fmla="*/ 0 w 10242"/>
                <a:gd name="connsiteY0" fmla="*/ 0 h 25496"/>
                <a:gd name="connsiteX1" fmla="*/ 10000 w 10242"/>
                <a:gd name="connsiteY1" fmla="*/ 140 h 25496"/>
                <a:gd name="connsiteX2" fmla="*/ 9297 w 10242"/>
                <a:gd name="connsiteY2" fmla="*/ 25496 h 25496"/>
                <a:gd name="connsiteX0" fmla="*/ 0 w 12300"/>
                <a:gd name="connsiteY0" fmla="*/ 0 h 25496"/>
                <a:gd name="connsiteX1" fmla="*/ 12300 w 12300"/>
                <a:gd name="connsiteY1" fmla="*/ 14627 h 25496"/>
                <a:gd name="connsiteX2" fmla="*/ 9297 w 12300"/>
                <a:gd name="connsiteY2" fmla="*/ 25496 h 25496"/>
                <a:gd name="connsiteX0" fmla="*/ 0 w 12300"/>
                <a:gd name="connsiteY0" fmla="*/ 0 h 25496"/>
                <a:gd name="connsiteX1" fmla="*/ 12300 w 12300"/>
                <a:gd name="connsiteY1" fmla="*/ 14627 h 25496"/>
                <a:gd name="connsiteX2" fmla="*/ 9297 w 12300"/>
                <a:gd name="connsiteY2" fmla="*/ 25496 h 25496"/>
                <a:gd name="connsiteX0" fmla="*/ 0 w 5500"/>
                <a:gd name="connsiteY0" fmla="*/ 0 h 18344"/>
                <a:gd name="connsiteX1" fmla="*/ 5500 w 5500"/>
                <a:gd name="connsiteY1" fmla="*/ 7475 h 18344"/>
                <a:gd name="connsiteX2" fmla="*/ 2497 w 5500"/>
                <a:gd name="connsiteY2" fmla="*/ 18344 h 18344"/>
                <a:gd name="connsiteX0" fmla="*/ 0 w 10000"/>
                <a:gd name="connsiteY0" fmla="*/ 0 h 10000"/>
                <a:gd name="connsiteX1" fmla="*/ 10000 w 10000"/>
                <a:gd name="connsiteY1" fmla="*/ 5275 h 10000"/>
                <a:gd name="connsiteX2" fmla="*/ 4540 w 10000"/>
                <a:gd name="connsiteY2" fmla="*/ 10000 h 10000"/>
                <a:gd name="connsiteX0" fmla="*/ 0 w 6866"/>
                <a:gd name="connsiteY0" fmla="*/ 0 h 8400"/>
                <a:gd name="connsiteX1" fmla="*/ 6866 w 6866"/>
                <a:gd name="connsiteY1" fmla="*/ 3675 h 8400"/>
                <a:gd name="connsiteX2" fmla="*/ 1406 w 6866"/>
                <a:gd name="connsiteY2" fmla="*/ 8400 h 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66" h="8400">
                  <a:moveTo>
                    <a:pt x="0" y="0"/>
                  </a:moveTo>
                  <a:lnTo>
                    <a:pt x="6866" y="3675"/>
                  </a:lnTo>
                  <a:lnTo>
                    <a:pt x="1406" y="8400"/>
                  </a:lnTo>
                </a:path>
              </a:pathLst>
            </a:custGeom>
            <a:noFill/>
            <a:ln w="333375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747070"/>
                  </a:solidFill>
                </a14:hiddenFill>
              </a:ext>
            </a:extLst>
          </p:spPr>
          <p:txBody>
            <a:bodyPr vert="horz" wrap="square" lIns="72902" tIns="36451" rIns="72902" bIns="36451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435"/>
            </a:p>
          </p:txBody>
        </p:sp>
        <p:sp>
          <p:nvSpPr>
            <p:cNvPr id="65" name="Oval 35">
              <a:extLst>
                <a:ext uri="{FF2B5EF4-FFF2-40B4-BE49-F238E27FC236}">
                  <a16:creationId xmlns:a16="http://schemas.microsoft.com/office/drawing/2014/main" id="{2C9FF880-7EF3-4E39-9326-9400BEB214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739835" flipH="1">
              <a:off x="5305" y="4779"/>
              <a:ext cx="233" cy="506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59233" tIns="7088" rIns="59233" bIns="7088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435"/>
            </a:p>
          </p:txBody>
        </p:sp>
        <p:sp>
          <p:nvSpPr>
            <p:cNvPr id="66" name="Oval 36">
              <a:extLst>
                <a:ext uri="{FF2B5EF4-FFF2-40B4-BE49-F238E27FC236}">
                  <a16:creationId xmlns:a16="http://schemas.microsoft.com/office/drawing/2014/main" id="{D57A7D16-E2EF-4032-AEA7-09F9B50AEB3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66895">
              <a:off x="4941" y="3023"/>
              <a:ext cx="729" cy="417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72902" tIns="36451" rIns="72902" bIns="36451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 sz="1435"/>
            </a:p>
          </p:txBody>
        </p:sp>
        <p:sp>
          <p:nvSpPr>
            <p:cNvPr id="67" name="Rectangle 37">
              <a:extLst>
                <a:ext uri="{FF2B5EF4-FFF2-40B4-BE49-F238E27FC236}">
                  <a16:creationId xmlns:a16="http://schemas.microsoft.com/office/drawing/2014/main" id="{A3BDB6B2-5BC6-40D9-A3D8-D1C89E54E44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23787">
              <a:off x="4855" y="3186"/>
              <a:ext cx="714" cy="853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72902" tIns="36451" rIns="72902" bIns="36451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 sz="1435"/>
            </a:p>
          </p:txBody>
        </p:sp>
        <p:sp>
          <p:nvSpPr>
            <p:cNvPr id="68" name="Oval 38">
              <a:extLst>
                <a:ext uri="{FF2B5EF4-FFF2-40B4-BE49-F238E27FC236}">
                  <a16:creationId xmlns:a16="http://schemas.microsoft.com/office/drawing/2014/main" id="{D46AB828-C7CD-483B-812C-4E92467548D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99020">
              <a:off x="4763" y="3849"/>
              <a:ext cx="691" cy="302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72902" tIns="36451" rIns="72902" bIns="36451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 sz="1435"/>
            </a:p>
          </p:txBody>
        </p:sp>
        <p:sp>
          <p:nvSpPr>
            <p:cNvPr id="69" name="Freeform 39">
              <a:extLst>
                <a:ext uri="{FF2B5EF4-FFF2-40B4-BE49-F238E27FC236}">
                  <a16:creationId xmlns:a16="http://schemas.microsoft.com/office/drawing/2014/main" id="{BFECFE38-94D2-4357-AB39-22C2AE7DF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2" y="3190"/>
              <a:ext cx="521" cy="606"/>
            </a:xfrm>
            <a:custGeom>
              <a:avLst/>
              <a:gdLst>
                <a:gd name="T0" fmla="*/ 410 w 410"/>
                <a:gd name="T1" fmla="*/ 0 h 616"/>
                <a:gd name="T2" fmla="*/ 9 w 410"/>
                <a:gd name="T3" fmla="*/ 192 h 616"/>
                <a:gd name="T4" fmla="*/ 0 w 410"/>
                <a:gd name="T5" fmla="*/ 616 h 616"/>
                <a:gd name="connsiteX0" fmla="*/ 9618 w 9618"/>
                <a:gd name="connsiteY0" fmla="*/ 0 h 10760"/>
                <a:gd name="connsiteX1" fmla="*/ 220 w 9618"/>
                <a:gd name="connsiteY1" fmla="*/ 3877 h 10760"/>
                <a:gd name="connsiteX2" fmla="*/ 0 w 9618"/>
                <a:gd name="connsiteY2" fmla="*/ 10760 h 10760"/>
                <a:gd name="connsiteX0" fmla="*/ 10000 w 10000"/>
                <a:gd name="connsiteY0" fmla="*/ 0 h 9697"/>
                <a:gd name="connsiteX1" fmla="*/ 229 w 10000"/>
                <a:gd name="connsiteY1" fmla="*/ 3300 h 9697"/>
                <a:gd name="connsiteX2" fmla="*/ 0 w 10000"/>
                <a:gd name="connsiteY2" fmla="*/ 9697 h 9697"/>
                <a:gd name="connsiteX0" fmla="*/ 12038 w 12038"/>
                <a:gd name="connsiteY0" fmla="*/ 0 h 9264"/>
                <a:gd name="connsiteX1" fmla="*/ 229 w 12038"/>
                <a:gd name="connsiteY1" fmla="*/ 2667 h 9264"/>
                <a:gd name="connsiteX2" fmla="*/ 0 w 12038"/>
                <a:gd name="connsiteY2" fmla="*/ 9264 h 9264"/>
                <a:gd name="connsiteX0" fmla="*/ 10130 w 10130"/>
                <a:gd name="connsiteY0" fmla="*/ 0 h 10176"/>
                <a:gd name="connsiteX1" fmla="*/ 190 w 10130"/>
                <a:gd name="connsiteY1" fmla="*/ 3055 h 10176"/>
                <a:gd name="connsiteX2" fmla="*/ 0 w 10130"/>
                <a:gd name="connsiteY2" fmla="*/ 10176 h 10176"/>
                <a:gd name="connsiteX0" fmla="*/ 10130 w 10130"/>
                <a:gd name="connsiteY0" fmla="*/ 0 h 10176"/>
                <a:gd name="connsiteX1" fmla="*/ 190 w 10130"/>
                <a:gd name="connsiteY1" fmla="*/ 3055 h 10176"/>
                <a:gd name="connsiteX2" fmla="*/ 0 w 10130"/>
                <a:gd name="connsiteY2" fmla="*/ 10176 h 10176"/>
                <a:gd name="connsiteX0" fmla="*/ 10985 w 10985"/>
                <a:gd name="connsiteY0" fmla="*/ 0 h 10176"/>
                <a:gd name="connsiteX1" fmla="*/ 2 w 10985"/>
                <a:gd name="connsiteY1" fmla="*/ 2878 h 10176"/>
                <a:gd name="connsiteX2" fmla="*/ 855 w 10985"/>
                <a:gd name="connsiteY2" fmla="*/ 10176 h 10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85" h="10176">
                  <a:moveTo>
                    <a:pt x="10985" y="0"/>
                  </a:moveTo>
                  <a:lnTo>
                    <a:pt x="2" y="2878"/>
                  </a:lnTo>
                  <a:cubicBezTo>
                    <a:pt x="-61" y="5252"/>
                    <a:pt x="918" y="7802"/>
                    <a:pt x="855" y="10176"/>
                  </a:cubicBezTo>
                </a:path>
              </a:pathLst>
            </a:custGeom>
            <a:noFill/>
            <a:ln w="257175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 vert="horz" wrap="square" lIns="72902" tIns="36451" rIns="72902" bIns="36451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435" dirty="0"/>
            </a:p>
          </p:txBody>
        </p:sp>
        <p:sp>
          <p:nvSpPr>
            <p:cNvPr id="70" name="Oval 40">
              <a:extLst>
                <a:ext uri="{FF2B5EF4-FFF2-40B4-BE49-F238E27FC236}">
                  <a16:creationId xmlns:a16="http://schemas.microsoft.com/office/drawing/2014/main" id="{54759505-68A3-4DD5-A714-7BD71AC64B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853344" flipH="1">
              <a:off x="4573" y="3633"/>
              <a:ext cx="244" cy="277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72902" tIns="36451" rIns="72902" bIns="36451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435"/>
            </a:p>
          </p:txBody>
        </p:sp>
      </p:grp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4786B1A4-31A9-4917-9B5E-9E1BA88090BD}"/>
              </a:ext>
            </a:extLst>
          </p:cNvPr>
          <p:cNvSpPr txBox="1"/>
          <p:nvPr/>
        </p:nvSpPr>
        <p:spPr>
          <a:xfrm>
            <a:off x="412145" y="5151962"/>
            <a:ext cx="8880785" cy="828560"/>
          </a:xfrm>
          <a:prstGeom prst="rect">
            <a:avLst/>
          </a:prstGeom>
          <a:solidFill>
            <a:srgbClr val="00B050"/>
          </a:solidFill>
          <a:ln w="76200">
            <a:solidFill>
              <a:srgbClr val="00B05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4784" b="1" dirty="0">
                <a:solidFill>
                  <a:schemeClr val="bg1"/>
                </a:solidFill>
              </a:rPr>
              <a:t>手すりを掴んで昇降しよう！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1E05A3A-86B3-4037-82FB-84599D57CE1A}"/>
              </a:ext>
            </a:extLst>
          </p:cNvPr>
          <p:cNvSpPr txBox="1"/>
          <p:nvPr/>
        </p:nvSpPr>
        <p:spPr>
          <a:xfrm>
            <a:off x="4365646" y="6258206"/>
            <a:ext cx="5278682" cy="5502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1" lang="ja-JP" altLang="en-US" sz="2976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掲示責任者：○○○○○○○</a:t>
            </a:r>
            <a:endParaRPr kumimoji="1" lang="ja-JP" altLang="en-US" sz="1913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534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EE394D-663C-465E-9A26-1406617E3D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2" y="778710"/>
            <a:ext cx="9583572" cy="5300581"/>
          </a:xfrm>
          <a:solidFill>
            <a:schemeClr val="bg1"/>
          </a:solidFill>
          <a:ln w="76200">
            <a:solidFill>
              <a:srgbClr val="00B050"/>
            </a:solidFill>
          </a:ln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8F239BFB-D14A-45E0-8E9E-A5CF259E1770}"/>
              </a:ext>
            </a:extLst>
          </p:cNvPr>
          <p:cNvSpPr txBox="1"/>
          <p:nvPr/>
        </p:nvSpPr>
        <p:spPr>
          <a:xfrm>
            <a:off x="7194466" y="1299012"/>
            <a:ext cx="1929325" cy="313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1435" dirty="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4786B1A4-31A9-4917-9B5E-9E1BA88090BD}"/>
              </a:ext>
            </a:extLst>
          </p:cNvPr>
          <p:cNvSpPr txBox="1"/>
          <p:nvPr/>
        </p:nvSpPr>
        <p:spPr>
          <a:xfrm>
            <a:off x="6947329" y="914493"/>
            <a:ext cx="2540439" cy="5042006"/>
          </a:xfrm>
          <a:prstGeom prst="rect">
            <a:avLst/>
          </a:prstGeom>
          <a:solidFill>
            <a:srgbClr val="00B050"/>
          </a:solidFill>
          <a:ln w="76200">
            <a:solidFill>
              <a:srgbClr val="00B050"/>
            </a:solidFill>
          </a:ln>
        </p:spPr>
        <p:txBody>
          <a:bodyPr vert="eaVert" wrap="square" rtlCol="0" anchor="ctr">
            <a:spAutoFit/>
          </a:bodyPr>
          <a:lstStyle/>
          <a:p>
            <a:r>
              <a:rPr lang="ja-JP" altLang="en-US" sz="7654" b="1" dirty="0">
                <a:solidFill>
                  <a:schemeClr val="bg1"/>
                </a:solidFill>
              </a:rPr>
              <a:t>ながら歩行しない</a:t>
            </a:r>
            <a:r>
              <a:rPr lang="en-US" altLang="ja-JP" sz="7654" b="1" dirty="0">
                <a:solidFill>
                  <a:schemeClr val="bg1"/>
                </a:solidFill>
              </a:rPr>
              <a:t>‼</a:t>
            </a:r>
            <a:endParaRPr lang="ja-JP" altLang="en-US" sz="7654" b="1" dirty="0">
              <a:solidFill>
                <a:schemeClr val="bg1"/>
              </a:solidFill>
            </a:endParaRPr>
          </a:p>
        </p:txBody>
      </p:sp>
      <p:pic>
        <p:nvPicPr>
          <p:cNvPr id="14" name="グラフィックス 13" descr="感嘆符 単色塗りつぶし">
            <a:extLst>
              <a:ext uri="{FF2B5EF4-FFF2-40B4-BE49-F238E27FC236}">
                <a16:creationId xmlns:a16="http://schemas.microsoft.com/office/drawing/2014/main" id="{4CEF4B33-197D-47CE-B75A-52557E4F9A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832081">
            <a:off x="44092" y="1088682"/>
            <a:ext cx="1104757" cy="1104757"/>
          </a:xfrm>
          <a:prstGeom prst="rect">
            <a:avLst/>
          </a:prstGeom>
        </p:spPr>
      </p:pic>
      <p:pic>
        <p:nvPicPr>
          <p:cNvPr id="56" name="グラフィックス 55" descr="感嘆符 単色塗りつぶし">
            <a:extLst>
              <a:ext uri="{FF2B5EF4-FFF2-40B4-BE49-F238E27FC236}">
                <a16:creationId xmlns:a16="http://schemas.microsoft.com/office/drawing/2014/main" id="{91BC624F-FBD5-4412-AAFF-BE7DD98CE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024038">
            <a:off x="273351" y="1035364"/>
            <a:ext cx="1104757" cy="1104757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F60A5AD-60F4-400C-BA7C-DEFBD9370A2D}"/>
              </a:ext>
            </a:extLst>
          </p:cNvPr>
          <p:cNvSpPr/>
          <p:nvPr/>
        </p:nvSpPr>
        <p:spPr>
          <a:xfrm>
            <a:off x="411348" y="5798868"/>
            <a:ext cx="6279198" cy="1581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5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E6F10B3-CF9F-449D-A778-24B76FAF262D}"/>
              </a:ext>
            </a:extLst>
          </p:cNvPr>
          <p:cNvSpPr/>
          <p:nvPr/>
        </p:nvSpPr>
        <p:spPr>
          <a:xfrm>
            <a:off x="2861064" y="1181339"/>
            <a:ext cx="3829488" cy="45947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5"/>
          </a:p>
        </p:txBody>
      </p:sp>
      <p:pic>
        <p:nvPicPr>
          <p:cNvPr id="9" name="グラフィックス 8" descr="混乱した人 単色塗りつぶし">
            <a:extLst>
              <a:ext uri="{FF2B5EF4-FFF2-40B4-BE49-F238E27FC236}">
                <a16:creationId xmlns:a16="http://schemas.microsoft.com/office/drawing/2014/main" id="{BDFEF292-C55D-4F42-A0F1-DC33E90AA6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500382" y="1952223"/>
            <a:ext cx="3925738" cy="3925738"/>
          </a:xfrm>
          <a:prstGeom prst="rect">
            <a:avLst/>
          </a:prstGeom>
        </p:spPr>
      </p:pic>
      <p:pic>
        <p:nvPicPr>
          <p:cNvPr id="7" name="グラフィックス 6" descr="歩く 単色塗りつぶし">
            <a:extLst>
              <a:ext uri="{FF2B5EF4-FFF2-40B4-BE49-F238E27FC236}">
                <a16:creationId xmlns:a16="http://schemas.microsoft.com/office/drawing/2014/main" id="{A746FC77-07A2-42A4-A56E-C6A2EADF857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2193252" y="1788713"/>
            <a:ext cx="4059197" cy="4169634"/>
          </a:xfrm>
          <a:prstGeom prst="rect">
            <a:avLst/>
          </a:prstGeom>
        </p:spPr>
      </p:pic>
      <p:sp>
        <p:nvSpPr>
          <p:cNvPr id="11" name="平行四辺形 10">
            <a:extLst>
              <a:ext uri="{FF2B5EF4-FFF2-40B4-BE49-F238E27FC236}">
                <a16:creationId xmlns:a16="http://schemas.microsoft.com/office/drawing/2014/main" id="{99EA7A0B-8CD9-4198-8656-D86E7890436C}"/>
              </a:ext>
            </a:extLst>
          </p:cNvPr>
          <p:cNvSpPr/>
          <p:nvPr/>
        </p:nvSpPr>
        <p:spPr>
          <a:xfrm flipH="1">
            <a:off x="3030164" y="2867053"/>
            <a:ext cx="1035806" cy="1298566"/>
          </a:xfrm>
          <a:prstGeom prst="parallelogram">
            <a:avLst>
              <a:gd name="adj" fmla="val 2611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5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1F868106-5A7F-4FF6-9E23-A5C11B07A2F0}"/>
              </a:ext>
            </a:extLst>
          </p:cNvPr>
          <p:cNvSpPr/>
          <p:nvPr/>
        </p:nvSpPr>
        <p:spPr>
          <a:xfrm>
            <a:off x="3204653" y="3064491"/>
            <a:ext cx="736614" cy="432856"/>
          </a:xfrm>
          <a:custGeom>
            <a:avLst/>
            <a:gdLst>
              <a:gd name="connsiteX0" fmla="*/ 781050 w 781050"/>
              <a:gd name="connsiteY0" fmla="*/ 371475 h 781050"/>
              <a:gd name="connsiteX1" fmla="*/ 247650 w 781050"/>
              <a:gd name="connsiteY1" fmla="*/ 781050 h 781050"/>
              <a:gd name="connsiteX2" fmla="*/ 0 w 781050"/>
              <a:gd name="connsiteY2" fmla="*/ 0 h 781050"/>
              <a:gd name="connsiteX0" fmla="*/ 857250 w 857250"/>
              <a:gd name="connsiteY0" fmla="*/ 428625 h 781050"/>
              <a:gd name="connsiteX1" fmla="*/ 247650 w 857250"/>
              <a:gd name="connsiteY1" fmla="*/ 781050 h 781050"/>
              <a:gd name="connsiteX2" fmla="*/ 0 w 857250"/>
              <a:gd name="connsiteY2" fmla="*/ 0 h 781050"/>
              <a:gd name="connsiteX0" fmla="*/ 828675 w 828675"/>
              <a:gd name="connsiteY0" fmla="*/ 361950 h 781050"/>
              <a:gd name="connsiteX1" fmla="*/ 247650 w 828675"/>
              <a:gd name="connsiteY1" fmla="*/ 781050 h 781050"/>
              <a:gd name="connsiteX2" fmla="*/ 0 w 828675"/>
              <a:gd name="connsiteY2" fmla="*/ 0 h 781050"/>
              <a:gd name="connsiteX0" fmla="*/ 952500 w 952500"/>
              <a:gd name="connsiteY0" fmla="*/ 466725 h 781050"/>
              <a:gd name="connsiteX1" fmla="*/ 247650 w 952500"/>
              <a:gd name="connsiteY1" fmla="*/ 781050 h 781050"/>
              <a:gd name="connsiteX2" fmla="*/ 0 w 952500"/>
              <a:gd name="connsiteY2" fmla="*/ 0 h 781050"/>
              <a:gd name="connsiteX0" fmla="*/ 904875 w 904875"/>
              <a:gd name="connsiteY0" fmla="*/ 390525 h 781050"/>
              <a:gd name="connsiteX1" fmla="*/ 247650 w 904875"/>
              <a:gd name="connsiteY1" fmla="*/ 781050 h 781050"/>
              <a:gd name="connsiteX2" fmla="*/ 0 w 904875"/>
              <a:gd name="connsiteY2" fmla="*/ 0 h 781050"/>
              <a:gd name="connsiteX0" fmla="*/ 876300 w 876300"/>
              <a:gd name="connsiteY0" fmla="*/ 352425 h 781050"/>
              <a:gd name="connsiteX1" fmla="*/ 247650 w 876300"/>
              <a:gd name="connsiteY1" fmla="*/ 781050 h 781050"/>
              <a:gd name="connsiteX2" fmla="*/ 0 w 876300"/>
              <a:gd name="connsiteY2" fmla="*/ 0 h 781050"/>
              <a:gd name="connsiteX0" fmla="*/ 942975 w 942975"/>
              <a:gd name="connsiteY0" fmla="*/ 161925 h 590550"/>
              <a:gd name="connsiteX1" fmla="*/ 314325 w 942975"/>
              <a:gd name="connsiteY1" fmla="*/ 590550 h 590550"/>
              <a:gd name="connsiteX2" fmla="*/ 0 w 942975"/>
              <a:gd name="connsiteY2" fmla="*/ 0 h 590550"/>
              <a:gd name="connsiteX0" fmla="*/ 942975 w 942975"/>
              <a:gd name="connsiteY0" fmla="*/ 9525 h 438150"/>
              <a:gd name="connsiteX1" fmla="*/ 314325 w 942975"/>
              <a:gd name="connsiteY1" fmla="*/ 438150 h 438150"/>
              <a:gd name="connsiteX2" fmla="*/ 0 w 942975"/>
              <a:gd name="connsiteY2" fmla="*/ 0 h 438150"/>
              <a:gd name="connsiteX0" fmla="*/ 1066800 w 1066800"/>
              <a:gd name="connsiteY0" fmla="*/ 19050 h 447675"/>
              <a:gd name="connsiteX1" fmla="*/ 438150 w 1066800"/>
              <a:gd name="connsiteY1" fmla="*/ 447675 h 447675"/>
              <a:gd name="connsiteX2" fmla="*/ 0 w 1066800"/>
              <a:gd name="connsiteY2" fmla="*/ 0 h 447675"/>
              <a:gd name="connsiteX0" fmla="*/ 1066800 w 1066800"/>
              <a:gd name="connsiteY0" fmla="*/ 19050 h 561975"/>
              <a:gd name="connsiteX1" fmla="*/ 590550 w 1066800"/>
              <a:gd name="connsiteY1" fmla="*/ 561975 h 561975"/>
              <a:gd name="connsiteX2" fmla="*/ 0 w 1066800"/>
              <a:gd name="connsiteY2" fmla="*/ 0 h 561975"/>
              <a:gd name="connsiteX0" fmla="*/ 923925 w 923925"/>
              <a:gd name="connsiteY0" fmla="*/ 0 h 542925"/>
              <a:gd name="connsiteX1" fmla="*/ 447675 w 923925"/>
              <a:gd name="connsiteY1" fmla="*/ 542925 h 542925"/>
              <a:gd name="connsiteX2" fmla="*/ 0 w 923925"/>
              <a:gd name="connsiteY2" fmla="*/ 133350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3925" h="542925">
                <a:moveTo>
                  <a:pt x="923925" y="0"/>
                </a:moveTo>
                <a:lnTo>
                  <a:pt x="447675" y="542925"/>
                </a:lnTo>
                <a:lnTo>
                  <a:pt x="0" y="133350"/>
                </a:lnTo>
              </a:path>
            </a:pathLst>
          </a:custGeom>
          <a:noFill/>
          <a:ln w="3524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5"/>
          </a:p>
        </p:txBody>
      </p:sp>
      <p:sp>
        <p:nvSpPr>
          <p:cNvPr id="13" name="フローチャート: 結合子 12">
            <a:extLst>
              <a:ext uri="{FF2B5EF4-FFF2-40B4-BE49-F238E27FC236}">
                <a16:creationId xmlns:a16="http://schemas.microsoft.com/office/drawing/2014/main" id="{2BBE683E-FFD8-4390-A736-155A6082EB92}"/>
              </a:ext>
            </a:extLst>
          </p:cNvPr>
          <p:cNvSpPr/>
          <p:nvPr/>
        </p:nvSpPr>
        <p:spPr>
          <a:xfrm>
            <a:off x="2997921" y="2963909"/>
            <a:ext cx="320769" cy="321959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5"/>
          </a:p>
        </p:txBody>
      </p:sp>
      <p:sp>
        <p:nvSpPr>
          <p:cNvPr id="15" name="フローチャート: 代替処理 14">
            <a:extLst>
              <a:ext uri="{FF2B5EF4-FFF2-40B4-BE49-F238E27FC236}">
                <a16:creationId xmlns:a16="http://schemas.microsoft.com/office/drawing/2014/main" id="{21C618FF-47DB-4562-814A-7F1204698A88}"/>
              </a:ext>
            </a:extLst>
          </p:cNvPr>
          <p:cNvSpPr/>
          <p:nvPr/>
        </p:nvSpPr>
        <p:spPr>
          <a:xfrm rot="20910750">
            <a:off x="3079941" y="2679988"/>
            <a:ext cx="100585" cy="404324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5"/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85459EC5-CAFD-4F4C-ACE1-509C8A7528F1}"/>
              </a:ext>
            </a:extLst>
          </p:cNvPr>
          <p:cNvCxnSpPr>
            <a:cxnSpLocks/>
          </p:cNvCxnSpPr>
          <p:nvPr/>
        </p:nvCxnSpPr>
        <p:spPr>
          <a:xfrm flipH="1">
            <a:off x="3237403" y="2432025"/>
            <a:ext cx="409439" cy="312785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フローチャート: 処理 24">
            <a:extLst>
              <a:ext uri="{FF2B5EF4-FFF2-40B4-BE49-F238E27FC236}">
                <a16:creationId xmlns:a16="http://schemas.microsoft.com/office/drawing/2014/main" id="{131C66AD-C0A7-4E03-A5DD-60738D592CA0}"/>
              </a:ext>
            </a:extLst>
          </p:cNvPr>
          <p:cNvSpPr/>
          <p:nvPr/>
        </p:nvSpPr>
        <p:spPr>
          <a:xfrm>
            <a:off x="2931272" y="3603665"/>
            <a:ext cx="387424" cy="584734"/>
          </a:xfrm>
          <a:prstGeom prst="flowChartProces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5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4F8C35C-8443-46C7-844B-9A1DFEEC90EA}"/>
              </a:ext>
            </a:extLst>
          </p:cNvPr>
          <p:cNvSpPr txBox="1"/>
          <p:nvPr/>
        </p:nvSpPr>
        <p:spPr>
          <a:xfrm>
            <a:off x="4365646" y="6258206"/>
            <a:ext cx="5278682" cy="5502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1" lang="ja-JP" altLang="en-US" sz="2976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掲示責任者：○○○○○○○</a:t>
            </a:r>
            <a:endParaRPr kumimoji="1" lang="ja-JP" altLang="en-US" sz="1913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9574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EE394D-663C-465E-9A26-1406617E3D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2" y="778710"/>
            <a:ext cx="9583572" cy="5300581"/>
          </a:xfrm>
          <a:solidFill>
            <a:schemeClr val="bg1"/>
          </a:solidFill>
          <a:ln w="76200">
            <a:solidFill>
              <a:srgbClr val="00B050"/>
            </a:solidFill>
          </a:ln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8F239BFB-D14A-45E0-8E9E-A5CF259E1770}"/>
              </a:ext>
            </a:extLst>
          </p:cNvPr>
          <p:cNvSpPr txBox="1"/>
          <p:nvPr/>
        </p:nvSpPr>
        <p:spPr>
          <a:xfrm>
            <a:off x="7194466" y="1299012"/>
            <a:ext cx="1929325" cy="313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1435" dirty="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4786B1A4-31A9-4917-9B5E-9E1BA88090BD}"/>
              </a:ext>
            </a:extLst>
          </p:cNvPr>
          <p:cNvSpPr txBox="1"/>
          <p:nvPr/>
        </p:nvSpPr>
        <p:spPr>
          <a:xfrm>
            <a:off x="5923913" y="1024534"/>
            <a:ext cx="3006336" cy="4809874"/>
          </a:xfrm>
          <a:prstGeom prst="rect">
            <a:avLst/>
          </a:prstGeom>
          <a:solidFill>
            <a:srgbClr val="00B050"/>
          </a:solidFill>
          <a:ln w="76200">
            <a:solidFill>
              <a:srgbClr val="00B050"/>
            </a:solidFill>
          </a:ln>
        </p:spPr>
        <p:txBody>
          <a:bodyPr vert="eaVert" wrap="square" rtlCol="0" anchor="ctr">
            <a:spAutoFit/>
          </a:bodyPr>
          <a:lstStyle/>
          <a:p>
            <a:r>
              <a:rPr lang="ja-JP" altLang="en-US" sz="9168" b="1" dirty="0">
                <a:solidFill>
                  <a:schemeClr val="bg1"/>
                </a:solidFill>
              </a:rPr>
              <a:t>足元</a:t>
            </a:r>
            <a:endParaRPr lang="en-US" altLang="ja-JP" sz="9168" b="1" dirty="0">
              <a:solidFill>
                <a:schemeClr val="bg1"/>
              </a:solidFill>
            </a:endParaRPr>
          </a:p>
          <a:p>
            <a:r>
              <a:rPr lang="ja-JP" altLang="en-US" sz="9168" b="1" dirty="0">
                <a:solidFill>
                  <a:schemeClr val="bg1"/>
                </a:solidFill>
              </a:rPr>
              <a:t>　注意</a:t>
            </a:r>
            <a:r>
              <a:rPr lang="en-US" altLang="ja-JP" sz="9168" b="1" dirty="0">
                <a:solidFill>
                  <a:schemeClr val="bg1"/>
                </a:solidFill>
              </a:rPr>
              <a:t>‼</a:t>
            </a:r>
            <a:endParaRPr lang="ja-JP" altLang="en-US" sz="9168" b="1" dirty="0">
              <a:solidFill>
                <a:schemeClr val="bg1"/>
              </a:soli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77DD52A-3467-4CD8-A082-2D77931B0A88}"/>
              </a:ext>
            </a:extLst>
          </p:cNvPr>
          <p:cNvSpPr/>
          <p:nvPr/>
        </p:nvSpPr>
        <p:spPr>
          <a:xfrm>
            <a:off x="412146" y="5398278"/>
            <a:ext cx="4447986" cy="6019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5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6135B5-BE9A-43CC-BC8B-C486467D448E}"/>
              </a:ext>
            </a:extLst>
          </p:cNvPr>
          <p:cNvSpPr/>
          <p:nvPr/>
        </p:nvSpPr>
        <p:spPr>
          <a:xfrm>
            <a:off x="3588701" y="5217703"/>
            <a:ext cx="227400" cy="18058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5"/>
          </a:p>
        </p:txBody>
      </p:sp>
      <p:pic>
        <p:nvPicPr>
          <p:cNvPr id="12" name="グラフィックス 11" descr="実行 単色塗りつぶし">
            <a:extLst>
              <a:ext uri="{FF2B5EF4-FFF2-40B4-BE49-F238E27FC236}">
                <a16:creationId xmlns:a16="http://schemas.microsoft.com/office/drawing/2014/main" id="{BCF739B0-F4F5-4DA6-892F-389C29D1E8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40232">
            <a:off x="1489419" y="1900345"/>
            <a:ext cx="3637748" cy="3637748"/>
          </a:xfrm>
          <a:prstGeom prst="rect">
            <a:avLst/>
          </a:prstGeom>
        </p:spPr>
      </p:pic>
      <p:pic>
        <p:nvPicPr>
          <p:cNvPr id="14" name="グラフィックス 13" descr="感嘆符 単色塗りつぶし">
            <a:extLst>
              <a:ext uri="{FF2B5EF4-FFF2-40B4-BE49-F238E27FC236}">
                <a16:creationId xmlns:a16="http://schemas.microsoft.com/office/drawing/2014/main" id="{4CEF4B33-197D-47CE-B75A-52557E4F9A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832081">
            <a:off x="2850935" y="1167778"/>
            <a:ext cx="1104757" cy="1104757"/>
          </a:xfrm>
          <a:prstGeom prst="rect">
            <a:avLst/>
          </a:prstGeom>
        </p:spPr>
      </p:pic>
      <p:pic>
        <p:nvPicPr>
          <p:cNvPr id="56" name="グラフィックス 55" descr="感嘆符 単色塗りつぶし">
            <a:extLst>
              <a:ext uri="{FF2B5EF4-FFF2-40B4-BE49-F238E27FC236}">
                <a16:creationId xmlns:a16="http://schemas.microsoft.com/office/drawing/2014/main" id="{91BC624F-FBD5-4412-AAFF-BE7DD98CEA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1024038">
            <a:off x="3137623" y="1111970"/>
            <a:ext cx="1104757" cy="1104757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76A60F-4310-44D9-903E-5905D5999E95}"/>
              </a:ext>
            </a:extLst>
          </p:cNvPr>
          <p:cNvSpPr txBox="1"/>
          <p:nvPr/>
        </p:nvSpPr>
        <p:spPr>
          <a:xfrm>
            <a:off x="4365646" y="6258206"/>
            <a:ext cx="5278682" cy="5502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1" lang="ja-JP" altLang="en-US" sz="2976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掲示責任者：○○○○○○○</a:t>
            </a:r>
            <a:endParaRPr kumimoji="1" lang="ja-JP" altLang="en-US" sz="1913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0757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EE394D-663C-465E-9A26-1406617E3D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2" y="778710"/>
            <a:ext cx="9583572" cy="5300581"/>
          </a:xfrm>
          <a:solidFill>
            <a:schemeClr val="bg1"/>
          </a:solidFill>
          <a:ln w="76200">
            <a:solidFill>
              <a:srgbClr val="00B050"/>
            </a:solidFill>
          </a:ln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8F239BFB-D14A-45E0-8E9E-A5CF259E1770}"/>
              </a:ext>
            </a:extLst>
          </p:cNvPr>
          <p:cNvSpPr txBox="1"/>
          <p:nvPr/>
        </p:nvSpPr>
        <p:spPr>
          <a:xfrm>
            <a:off x="7194466" y="1299012"/>
            <a:ext cx="1929325" cy="313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1435" dirty="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4786B1A4-31A9-4917-9B5E-9E1BA88090BD}"/>
              </a:ext>
            </a:extLst>
          </p:cNvPr>
          <p:cNvSpPr txBox="1"/>
          <p:nvPr/>
        </p:nvSpPr>
        <p:spPr>
          <a:xfrm>
            <a:off x="7143732" y="914493"/>
            <a:ext cx="2147639" cy="5042006"/>
          </a:xfrm>
          <a:prstGeom prst="rect">
            <a:avLst/>
          </a:prstGeom>
          <a:solidFill>
            <a:srgbClr val="00B050"/>
          </a:solidFill>
          <a:ln w="76200">
            <a:solidFill>
              <a:srgbClr val="00B050"/>
            </a:solidFill>
          </a:ln>
        </p:spPr>
        <p:txBody>
          <a:bodyPr vert="eaVert" wrap="square" rtlCol="0" anchor="ctr">
            <a:spAutoFit/>
          </a:bodyPr>
          <a:lstStyle/>
          <a:p>
            <a:r>
              <a:rPr lang="ja-JP" altLang="en-US" sz="6378" b="1" dirty="0">
                <a:solidFill>
                  <a:schemeClr val="bg1"/>
                </a:solidFill>
              </a:rPr>
              <a:t>ドアの向こうに人がいる</a:t>
            </a:r>
            <a:r>
              <a:rPr lang="en-US" altLang="ja-JP" sz="6378" b="1" dirty="0">
                <a:solidFill>
                  <a:schemeClr val="bg1"/>
                </a:solidFill>
              </a:rPr>
              <a:t>‼</a:t>
            </a:r>
            <a:endParaRPr lang="ja-JP" altLang="en-US" sz="6378" b="1" dirty="0">
              <a:solidFill>
                <a:schemeClr val="bg1"/>
              </a:solidFill>
            </a:endParaRPr>
          </a:p>
        </p:txBody>
      </p:sp>
      <p:pic>
        <p:nvPicPr>
          <p:cNvPr id="14" name="グラフィックス 13" descr="感嘆符 単色塗りつぶし">
            <a:extLst>
              <a:ext uri="{FF2B5EF4-FFF2-40B4-BE49-F238E27FC236}">
                <a16:creationId xmlns:a16="http://schemas.microsoft.com/office/drawing/2014/main" id="{4CEF4B33-197D-47CE-B75A-52557E4F9A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832081">
            <a:off x="44092" y="1088682"/>
            <a:ext cx="1104757" cy="1104757"/>
          </a:xfrm>
          <a:prstGeom prst="rect">
            <a:avLst/>
          </a:prstGeom>
        </p:spPr>
      </p:pic>
      <p:pic>
        <p:nvPicPr>
          <p:cNvPr id="56" name="グラフィックス 55" descr="感嘆符 単色塗りつぶし">
            <a:extLst>
              <a:ext uri="{FF2B5EF4-FFF2-40B4-BE49-F238E27FC236}">
                <a16:creationId xmlns:a16="http://schemas.microsoft.com/office/drawing/2014/main" id="{91BC624F-FBD5-4412-AAFF-BE7DD98CE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024038">
            <a:off x="273351" y="1035364"/>
            <a:ext cx="1104757" cy="1104757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F60A5AD-60F4-400C-BA7C-DEFBD9370A2D}"/>
              </a:ext>
            </a:extLst>
          </p:cNvPr>
          <p:cNvSpPr/>
          <p:nvPr/>
        </p:nvSpPr>
        <p:spPr>
          <a:xfrm>
            <a:off x="411348" y="5798868"/>
            <a:ext cx="6279198" cy="1581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5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E6F10B3-CF9F-449D-A778-24B76FAF262D}"/>
              </a:ext>
            </a:extLst>
          </p:cNvPr>
          <p:cNvSpPr/>
          <p:nvPr/>
        </p:nvSpPr>
        <p:spPr>
          <a:xfrm>
            <a:off x="2861059" y="1204121"/>
            <a:ext cx="543326" cy="45947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5"/>
          </a:p>
        </p:txBody>
      </p:sp>
      <p:pic>
        <p:nvPicPr>
          <p:cNvPr id="9" name="グラフィックス 8" descr="混乱した人 単色塗りつぶし">
            <a:extLst>
              <a:ext uri="{FF2B5EF4-FFF2-40B4-BE49-F238E27FC236}">
                <a16:creationId xmlns:a16="http://schemas.microsoft.com/office/drawing/2014/main" id="{BDFEF292-C55D-4F42-A0F1-DC33E90AA6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482731" y="1981277"/>
            <a:ext cx="3925738" cy="3925738"/>
          </a:xfrm>
          <a:prstGeom prst="rect">
            <a:avLst/>
          </a:prstGeom>
        </p:spPr>
      </p:pic>
      <p:pic>
        <p:nvPicPr>
          <p:cNvPr id="11" name="グラフィックス 10" descr="歩く 単色塗りつぶし">
            <a:extLst>
              <a:ext uri="{FF2B5EF4-FFF2-40B4-BE49-F238E27FC236}">
                <a16:creationId xmlns:a16="http://schemas.microsoft.com/office/drawing/2014/main" id="{C6F1EAA9-F7DE-4E24-B2E4-6176CE3B39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2325854" y="1686895"/>
            <a:ext cx="3932716" cy="4331498"/>
          </a:xfrm>
          <a:prstGeom prst="rect">
            <a:avLst/>
          </a:prstGeom>
        </p:spPr>
      </p:pic>
      <p:sp>
        <p:nvSpPr>
          <p:cNvPr id="13" name="円柱 12">
            <a:extLst>
              <a:ext uri="{FF2B5EF4-FFF2-40B4-BE49-F238E27FC236}">
                <a16:creationId xmlns:a16="http://schemas.microsoft.com/office/drawing/2014/main" id="{9D29A888-E01B-4B89-B7CC-403DC9AD4143}"/>
              </a:ext>
            </a:extLst>
          </p:cNvPr>
          <p:cNvSpPr/>
          <p:nvPr/>
        </p:nvSpPr>
        <p:spPr>
          <a:xfrm rot="5400000">
            <a:off x="2936648" y="3735265"/>
            <a:ext cx="178950" cy="213204"/>
          </a:xfrm>
          <a:prstGeom prst="can">
            <a:avLst>
              <a:gd name="adj" fmla="val 4421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5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9446C0D8-CE30-4A27-8BBA-F8F17C96BD50}"/>
              </a:ext>
            </a:extLst>
          </p:cNvPr>
          <p:cNvCxnSpPr>
            <a:cxnSpLocks/>
          </p:cNvCxnSpPr>
          <p:nvPr/>
        </p:nvCxnSpPr>
        <p:spPr>
          <a:xfrm>
            <a:off x="2147457" y="1534768"/>
            <a:ext cx="699121" cy="304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D97309C5-C2BE-4CDE-B23A-7758500BCA6A}"/>
              </a:ext>
            </a:extLst>
          </p:cNvPr>
          <p:cNvCxnSpPr>
            <a:cxnSpLocks/>
          </p:cNvCxnSpPr>
          <p:nvPr/>
        </p:nvCxnSpPr>
        <p:spPr>
          <a:xfrm flipV="1">
            <a:off x="2147457" y="2123954"/>
            <a:ext cx="699121" cy="2107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51390AE-4D2D-4FFF-B7BF-0FE10E7CB6D4}"/>
              </a:ext>
            </a:extLst>
          </p:cNvPr>
          <p:cNvSpPr txBox="1"/>
          <p:nvPr/>
        </p:nvSpPr>
        <p:spPr>
          <a:xfrm>
            <a:off x="1980965" y="1861760"/>
            <a:ext cx="998382" cy="313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35" b="1" dirty="0"/>
              <a:t>ガチャッ</a:t>
            </a:r>
            <a:endParaRPr lang="en-US" altLang="ja-JP" sz="1435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1D259D-E4A3-4395-8423-4FC64430EEC3}"/>
              </a:ext>
            </a:extLst>
          </p:cNvPr>
          <p:cNvSpPr txBox="1"/>
          <p:nvPr/>
        </p:nvSpPr>
        <p:spPr>
          <a:xfrm>
            <a:off x="4365646" y="6258206"/>
            <a:ext cx="5278682" cy="5502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1" lang="ja-JP" altLang="en-US" sz="2976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掲示責任者：○○○○○○○</a:t>
            </a:r>
            <a:endParaRPr kumimoji="1" lang="ja-JP" altLang="en-US" sz="1913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2446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EE394D-663C-465E-9A26-1406617E3D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2" y="778710"/>
            <a:ext cx="9583572" cy="5300581"/>
          </a:xfrm>
          <a:solidFill>
            <a:schemeClr val="bg1"/>
          </a:solidFill>
          <a:ln w="76200">
            <a:solidFill>
              <a:srgbClr val="00B050"/>
            </a:solidFill>
          </a:ln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8F239BFB-D14A-45E0-8E9E-A5CF259E1770}"/>
              </a:ext>
            </a:extLst>
          </p:cNvPr>
          <p:cNvSpPr txBox="1"/>
          <p:nvPr/>
        </p:nvSpPr>
        <p:spPr>
          <a:xfrm>
            <a:off x="7194466" y="1299012"/>
            <a:ext cx="1929325" cy="313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1435" dirty="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4786B1A4-31A9-4917-9B5E-9E1BA88090BD}"/>
              </a:ext>
            </a:extLst>
          </p:cNvPr>
          <p:cNvSpPr txBox="1"/>
          <p:nvPr/>
        </p:nvSpPr>
        <p:spPr>
          <a:xfrm>
            <a:off x="6425585" y="914494"/>
            <a:ext cx="3129126" cy="4818825"/>
          </a:xfrm>
          <a:prstGeom prst="rect">
            <a:avLst/>
          </a:prstGeom>
          <a:solidFill>
            <a:srgbClr val="00B050"/>
          </a:solidFill>
          <a:ln w="76200">
            <a:solidFill>
              <a:srgbClr val="00B050"/>
            </a:solidFill>
          </a:ln>
        </p:spPr>
        <p:txBody>
          <a:bodyPr vert="eaVert" wrap="square" rtlCol="0" anchor="ctr">
            <a:spAutoFit/>
          </a:bodyPr>
          <a:lstStyle/>
          <a:p>
            <a:r>
              <a:rPr lang="ja-JP" altLang="en-US" sz="6378" b="1" dirty="0">
                <a:solidFill>
                  <a:schemeClr val="bg1"/>
                </a:solidFill>
              </a:rPr>
              <a:t>ノックしてゆっくり</a:t>
            </a:r>
            <a:endParaRPr lang="en-US" altLang="ja-JP" sz="6378" b="1" dirty="0">
              <a:solidFill>
                <a:schemeClr val="bg1"/>
              </a:solidFill>
            </a:endParaRPr>
          </a:p>
          <a:p>
            <a:r>
              <a:rPr lang="ja-JP" altLang="en-US" sz="6378" b="1" dirty="0">
                <a:solidFill>
                  <a:schemeClr val="bg1"/>
                </a:solidFill>
              </a:rPr>
              <a:t>開けよう</a:t>
            </a:r>
            <a:r>
              <a:rPr lang="en-US" altLang="ja-JP" sz="6378" b="1" dirty="0">
                <a:solidFill>
                  <a:schemeClr val="bg1"/>
                </a:solidFill>
              </a:rPr>
              <a:t>‼</a:t>
            </a:r>
            <a:endParaRPr lang="ja-JP" altLang="en-US" sz="6378" b="1" dirty="0">
              <a:solidFill>
                <a:schemeClr val="bg1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F60A5AD-60F4-400C-BA7C-DEFBD9370A2D}"/>
              </a:ext>
            </a:extLst>
          </p:cNvPr>
          <p:cNvSpPr/>
          <p:nvPr/>
        </p:nvSpPr>
        <p:spPr>
          <a:xfrm>
            <a:off x="411348" y="5798868"/>
            <a:ext cx="6279198" cy="1581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5"/>
          </a:p>
        </p:txBody>
      </p:sp>
      <p:pic>
        <p:nvPicPr>
          <p:cNvPr id="9" name="グラフィックス 8" descr="混乱した人 単色塗りつぶし">
            <a:extLst>
              <a:ext uri="{FF2B5EF4-FFF2-40B4-BE49-F238E27FC236}">
                <a16:creationId xmlns:a16="http://schemas.microsoft.com/office/drawing/2014/main" id="{BDFEF292-C55D-4F42-A0F1-DC33E90AA6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482731" y="1981277"/>
            <a:ext cx="3925738" cy="3925738"/>
          </a:xfrm>
          <a:prstGeom prst="rect">
            <a:avLst/>
          </a:prstGeom>
        </p:spPr>
      </p:pic>
      <p:pic>
        <p:nvPicPr>
          <p:cNvPr id="11" name="グラフィックス 10" descr="歩く 単色塗りつぶし">
            <a:extLst>
              <a:ext uri="{FF2B5EF4-FFF2-40B4-BE49-F238E27FC236}">
                <a16:creationId xmlns:a16="http://schemas.microsoft.com/office/drawing/2014/main" id="{C6F1EAA9-F7DE-4E24-B2E4-6176CE3B39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2423250" y="1691104"/>
            <a:ext cx="3932716" cy="4331498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28ECE1B-FE7F-4804-8065-52C893831F45}"/>
              </a:ext>
            </a:extLst>
          </p:cNvPr>
          <p:cNvSpPr/>
          <p:nvPr/>
        </p:nvSpPr>
        <p:spPr>
          <a:xfrm rot="20995131">
            <a:off x="3157916" y="2816835"/>
            <a:ext cx="950614" cy="1360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5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E6F10B3-CF9F-449D-A778-24B76FAF262D}"/>
              </a:ext>
            </a:extLst>
          </p:cNvPr>
          <p:cNvSpPr/>
          <p:nvPr/>
        </p:nvSpPr>
        <p:spPr>
          <a:xfrm>
            <a:off x="3230653" y="1204121"/>
            <a:ext cx="173733" cy="45947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5"/>
          </a:p>
        </p:txBody>
      </p:sp>
      <p:sp>
        <p:nvSpPr>
          <p:cNvPr id="3" name="フローチャート: 論理積ゲート 2">
            <a:extLst>
              <a:ext uri="{FF2B5EF4-FFF2-40B4-BE49-F238E27FC236}">
                <a16:creationId xmlns:a16="http://schemas.microsoft.com/office/drawing/2014/main" id="{CA2A0D2E-1478-4E49-B9A3-75F2769AE01D}"/>
              </a:ext>
            </a:extLst>
          </p:cNvPr>
          <p:cNvSpPr/>
          <p:nvPr/>
        </p:nvSpPr>
        <p:spPr>
          <a:xfrm rot="10800000">
            <a:off x="3404386" y="3698672"/>
            <a:ext cx="159720" cy="158184"/>
          </a:xfrm>
          <a:prstGeom prst="flowChartDelay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5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0BDAAF09-6048-4A72-8444-F7CFE1C316F8}"/>
              </a:ext>
            </a:extLst>
          </p:cNvPr>
          <p:cNvSpPr/>
          <p:nvPr/>
        </p:nvSpPr>
        <p:spPr>
          <a:xfrm rot="920708">
            <a:off x="3463352" y="2661522"/>
            <a:ext cx="626926" cy="512928"/>
          </a:xfrm>
          <a:custGeom>
            <a:avLst/>
            <a:gdLst>
              <a:gd name="connsiteX0" fmla="*/ 646981 w 646981"/>
              <a:gd name="connsiteY0" fmla="*/ 327804 h 629729"/>
              <a:gd name="connsiteX1" fmla="*/ 301924 w 646981"/>
              <a:gd name="connsiteY1" fmla="*/ 629729 h 629729"/>
              <a:gd name="connsiteX2" fmla="*/ 0 w 646981"/>
              <a:gd name="connsiteY2" fmla="*/ 0 h 629729"/>
              <a:gd name="connsiteX3" fmla="*/ 0 w 646981"/>
              <a:gd name="connsiteY3" fmla="*/ 0 h 629729"/>
              <a:gd name="connsiteX0" fmla="*/ 701293 w 701293"/>
              <a:gd name="connsiteY0" fmla="*/ 351211 h 629729"/>
              <a:gd name="connsiteX1" fmla="*/ 301924 w 701293"/>
              <a:gd name="connsiteY1" fmla="*/ 629729 h 629729"/>
              <a:gd name="connsiteX2" fmla="*/ 0 w 701293"/>
              <a:gd name="connsiteY2" fmla="*/ 0 h 629729"/>
              <a:gd name="connsiteX3" fmla="*/ 0 w 701293"/>
              <a:gd name="connsiteY3" fmla="*/ 0 h 629729"/>
              <a:gd name="connsiteX0" fmla="*/ 696405 w 696405"/>
              <a:gd name="connsiteY0" fmla="*/ 333397 h 629729"/>
              <a:gd name="connsiteX1" fmla="*/ 301924 w 696405"/>
              <a:gd name="connsiteY1" fmla="*/ 629729 h 629729"/>
              <a:gd name="connsiteX2" fmla="*/ 0 w 696405"/>
              <a:gd name="connsiteY2" fmla="*/ 0 h 629729"/>
              <a:gd name="connsiteX3" fmla="*/ 0 w 696405"/>
              <a:gd name="connsiteY3" fmla="*/ 0 h 629729"/>
              <a:gd name="connsiteX0" fmla="*/ 784605 w 784605"/>
              <a:gd name="connsiteY0" fmla="*/ 333397 h 629729"/>
              <a:gd name="connsiteX1" fmla="*/ 390124 w 784605"/>
              <a:gd name="connsiteY1" fmla="*/ 629729 h 629729"/>
              <a:gd name="connsiteX2" fmla="*/ 88200 w 784605"/>
              <a:gd name="connsiteY2" fmla="*/ 0 h 629729"/>
              <a:gd name="connsiteX3" fmla="*/ 0 w 784605"/>
              <a:gd name="connsiteY3" fmla="*/ 62515 h 629729"/>
              <a:gd name="connsiteX0" fmla="*/ 696405 w 696405"/>
              <a:gd name="connsiteY0" fmla="*/ 333397 h 629729"/>
              <a:gd name="connsiteX1" fmla="*/ 301924 w 696405"/>
              <a:gd name="connsiteY1" fmla="*/ 629729 h 629729"/>
              <a:gd name="connsiteX2" fmla="*/ 0 w 696405"/>
              <a:gd name="connsiteY2" fmla="*/ 0 h 629729"/>
              <a:gd name="connsiteX0" fmla="*/ 696405 w 696405"/>
              <a:gd name="connsiteY0" fmla="*/ 333397 h 629729"/>
              <a:gd name="connsiteX1" fmla="*/ 301924 w 696405"/>
              <a:gd name="connsiteY1" fmla="*/ 629729 h 629729"/>
              <a:gd name="connsiteX2" fmla="*/ 0 w 696405"/>
              <a:gd name="connsiteY2" fmla="*/ 0 h 629729"/>
              <a:gd name="connsiteX0" fmla="*/ 696405 w 696405"/>
              <a:gd name="connsiteY0" fmla="*/ 333397 h 629729"/>
              <a:gd name="connsiteX1" fmla="*/ 301924 w 696405"/>
              <a:gd name="connsiteY1" fmla="*/ 629729 h 629729"/>
              <a:gd name="connsiteX2" fmla="*/ 0 w 696405"/>
              <a:gd name="connsiteY2" fmla="*/ 0 h 629729"/>
              <a:gd name="connsiteX0" fmla="*/ 885897 w 885897"/>
              <a:gd name="connsiteY0" fmla="*/ 290974 h 587306"/>
              <a:gd name="connsiteX1" fmla="*/ 491416 w 885897"/>
              <a:gd name="connsiteY1" fmla="*/ 587306 h 587306"/>
              <a:gd name="connsiteX2" fmla="*/ 0 w 885897"/>
              <a:gd name="connsiteY2" fmla="*/ 0 h 587306"/>
              <a:gd name="connsiteX0" fmla="*/ 861621 w 861621"/>
              <a:gd name="connsiteY0" fmla="*/ 307215 h 603547"/>
              <a:gd name="connsiteX1" fmla="*/ 467140 w 861621"/>
              <a:gd name="connsiteY1" fmla="*/ 603547 h 603547"/>
              <a:gd name="connsiteX2" fmla="*/ 0 w 861621"/>
              <a:gd name="connsiteY2" fmla="*/ 0 h 603547"/>
              <a:gd name="connsiteX0" fmla="*/ 825992 w 825992"/>
              <a:gd name="connsiteY0" fmla="*/ 316992 h 613324"/>
              <a:gd name="connsiteX1" fmla="*/ 431511 w 825992"/>
              <a:gd name="connsiteY1" fmla="*/ 613324 h 613324"/>
              <a:gd name="connsiteX2" fmla="*/ 0 w 825992"/>
              <a:gd name="connsiteY2" fmla="*/ 0 h 613324"/>
              <a:gd name="connsiteX0" fmla="*/ 786345 w 786345"/>
              <a:gd name="connsiteY0" fmla="*/ 347027 h 643359"/>
              <a:gd name="connsiteX1" fmla="*/ 391864 w 786345"/>
              <a:gd name="connsiteY1" fmla="*/ 643359 h 643359"/>
              <a:gd name="connsiteX2" fmla="*/ 0 w 786345"/>
              <a:gd name="connsiteY2" fmla="*/ 0 h 64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6345" h="643359">
                <a:moveTo>
                  <a:pt x="786345" y="347027"/>
                </a:moveTo>
                <a:lnTo>
                  <a:pt x="391864" y="643359"/>
                </a:lnTo>
                <a:lnTo>
                  <a:pt x="0" y="0"/>
                </a:lnTo>
              </a:path>
            </a:pathLst>
          </a:custGeom>
          <a:noFill/>
          <a:ln w="3333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5"/>
          </a:p>
        </p:txBody>
      </p:sp>
      <p:sp>
        <p:nvSpPr>
          <p:cNvPr id="10" name="フローチャート: 結合子 9">
            <a:extLst>
              <a:ext uri="{FF2B5EF4-FFF2-40B4-BE49-F238E27FC236}">
                <a16:creationId xmlns:a16="http://schemas.microsoft.com/office/drawing/2014/main" id="{5468791C-EB91-4E4D-9432-5F762CEA6075}"/>
              </a:ext>
            </a:extLst>
          </p:cNvPr>
          <p:cNvSpPr/>
          <p:nvPr/>
        </p:nvSpPr>
        <p:spPr>
          <a:xfrm>
            <a:off x="3382971" y="2377361"/>
            <a:ext cx="283093" cy="307319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5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FDBC4FF5-1947-422D-95E0-9CBAED536FDC}"/>
              </a:ext>
            </a:extLst>
          </p:cNvPr>
          <p:cNvCxnSpPr>
            <a:cxnSpLocks/>
          </p:cNvCxnSpPr>
          <p:nvPr/>
        </p:nvCxnSpPr>
        <p:spPr>
          <a:xfrm>
            <a:off x="2423249" y="1691110"/>
            <a:ext cx="699121" cy="304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FA01B85B-BE59-4A30-96E8-80F162BA0EFA}"/>
              </a:ext>
            </a:extLst>
          </p:cNvPr>
          <p:cNvCxnSpPr>
            <a:cxnSpLocks/>
          </p:cNvCxnSpPr>
          <p:nvPr/>
        </p:nvCxnSpPr>
        <p:spPr>
          <a:xfrm flipV="1">
            <a:off x="2423249" y="2280295"/>
            <a:ext cx="699121" cy="2107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039DFF5-B35F-4BFB-A25D-AE2521B9EB4C}"/>
              </a:ext>
            </a:extLst>
          </p:cNvPr>
          <p:cNvSpPr txBox="1"/>
          <p:nvPr/>
        </p:nvSpPr>
        <p:spPr>
          <a:xfrm>
            <a:off x="2230005" y="1864279"/>
            <a:ext cx="998382" cy="533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35" b="1" dirty="0"/>
              <a:t>コンッ</a:t>
            </a:r>
            <a:endParaRPr lang="en-US" altLang="ja-JP" sz="1435" b="1" dirty="0"/>
          </a:p>
          <a:p>
            <a:r>
              <a:rPr lang="ja-JP" altLang="en-US" sz="1435" b="1" dirty="0"/>
              <a:t>　コンッ</a:t>
            </a:r>
          </a:p>
        </p:txBody>
      </p:sp>
      <p:sp>
        <p:nvSpPr>
          <p:cNvPr id="26" name="思考の吹き出し: 雲形 25">
            <a:extLst>
              <a:ext uri="{FF2B5EF4-FFF2-40B4-BE49-F238E27FC236}">
                <a16:creationId xmlns:a16="http://schemas.microsoft.com/office/drawing/2014/main" id="{7228795E-A6DF-4355-873F-C844982FCF3D}"/>
              </a:ext>
            </a:extLst>
          </p:cNvPr>
          <p:cNvSpPr/>
          <p:nvPr/>
        </p:nvSpPr>
        <p:spPr>
          <a:xfrm>
            <a:off x="190782" y="1029590"/>
            <a:ext cx="1053233" cy="1063432"/>
          </a:xfrm>
          <a:prstGeom prst="cloudCallout">
            <a:avLst>
              <a:gd name="adj1" fmla="val 36743"/>
              <a:gd name="adj2" fmla="val 56481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5"/>
          </a:p>
        </p:txBody>
      </p:sp>
      <p:pic>
        <p:nvPicPr>
          <p:cNvPr id="30" name="グラフィックス 29" descr="面白い顔 (塗りつぶしなし) 単色塗りつぶし">
            <a:extLst>
              <a:ext uri="{FF2B5EF4-FFF2-40B4-BE49-F238E27FC236}">
                <a16:creationId xmlns:a16="http://schemas.microsoft.com/office/drawing/2014/main" id="{9589649D-EA3E-4D57-991F-7970E6CBFEF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6608" y="1193755"/>
            <a:ext cx="729020" cy="729020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F6A929F-511A-4029-B199-5ECD7C23942B}"/>
              </a:ext>
            </a:extLst>
          </p:cNvPr>
          <p:cNvSpPr txBox="1"/>
          <p:nvPr/>
        </p:nvSpPr>
        <p:spPr>
          <a:xfrm>
            <a:off x="4365646" y="6258206"/>
            <a:ext cx="5278682" cy="5502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1" lang="ja-JP" altLang="en-US" sz="2976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掲示責任者：○○○○○○○</a:t>
            </a:r>
            <a:endParaRPr kumimoji="1" lang="ja-JP" altLang="en-US" sz="1913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3039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EE394D-663C-465E-9A26-1406617E3D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2" y="778710"/>
            <a:ext cx="9583572" cy="5300581"/>
          </a:xfrm>
          <a:solidFill>
            <a:schemeClr val="bg1"/>
          </a:solidFill>
          <a:ln w="76200">
            <a:solidFill>
              <a:srgbClr val="00B050"/>
            </a:solidFill>
          </a:ln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8F239BFB-D14A-45E0-8E9E-A5CF259E1770}"/>
              </a:ext>
            </a:extLst>
          </p:cNvPr>
          <p:cNvSpPr txBox="1"/>
          <p:nvPr/>
        </p:nvSpPr>
        <p:spPr>
          <a:xfrm>
            <a:off x="7194466" y="1299012"/>
            <a:ext cx="1929325" cy="313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1435" dirty="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4786B1A4-31A9-4917-9B5E-9E1BA88090BD}"/>
              </a:ext>
            </a:extLst>
          </p:cNvPr>
          <p:cNvSpPr txBox="1"/>
          <p:nvPr/>
        </p:nvSpPr>
        <p:spPr>
          <a:xfrm>
            <a:off x="859650" y="4663292"/>
            <a:ext cx="7985775" cy="1270220"/>
          </a:xfrm>
          <a:prstGeom prst="rect">
            <a:avLst/>
          </a:prstGeom>
          <a:solidFill>
            <a:srgbClr val="00B050"/>
          </a:solidFill>
          <a:ln w="76200">
            <a:solidFill>
              <a:srgbClr val="00B050"/>
            </a:solidFill>
          </a:ln>
        </p:spPr>
        <p:txBody>
          <a:bodyPr vert="horz" wrap="square" rtlCol="0" anchor="ctr">
            <a:spAutoFit/>
          </a:bodyPr>
          <a:lstStyle/>
          <a:p>
            <a:pPr algn="ctr"/>
            <a:r>
              <a:rPr lang="ja-JP" altLang="en-US" sz="7654" b="1" dirty="0">
                <a:solidFill>
                  <a:schemeClr val="bg1"/>
                </a:solidFill>
              </a:rPr>
              <a:t>整理整頓しよう</a:t>
            </a:r>
            <a:r>
              <a:rPr lang="en-US" altLang="ja-JP" sz="7654" b="1" dirty="0">
                <a:solidFill>
                  <a:schemeClr val="bg1"/>
                </a:solidFill>
              </a:rPr>
              <a:t>‼</a:t>
            </a:r>
            <a:endParaRPr lang="ja-JP" altLang="en-US" sz="7654" b="1" dirty="0">
              <a:solidFill>
                <a:schemeClr val="bg1"/>
              </a:solidFill>
            </a:endParaRPr>
          </a:p>
        </p:txBody>
      </p:sp>
      <p:pic>
        <p:nvPicPr>
          <p:cNvPr id="12" name="グラフィックス 11" descr="机 単色塗りつぶし">
            <a:extLst>
              <a:ext uri="{FF2B5EF4-FFF2-40B4-BE49-F238E27FC236}">
                <a16:creationId xmlns:a16="http://schemas.microsoft.com/office/drawing/2014/main" id="{655DF45F-FA25-4CF2-85E9-8A09BD6AF6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3928" y="910806"/>
            <a:ext cx="4154778" cy="4154778"/>
          </a:xfrm>
          <a:prstGeom prst="rect">
            <a:avLst/>
          </a:prstGeom>
        </p:spPr>
      </p:pic>
      <p:pic>
        <p:nvPicPr>
          <p:cNvPr id="14" name="グラフィックス 13" descr="机 枠線">
            <a:extLst>
              <a:ext uri="{FF2B5EF4-FFF2-40B4-BE49-F238E27FC236}">
                <a16:creationId xmlns:a16="http://schemas.microsoft.com/office/drawing/2014/main" id="{2BC0E3E9-49F5-4E33-86F9-7309CAF642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97132" y="933887"/>
            <a:ext cx="3902231" cy="3902231"/>
          </a:xfrm>
          <a:prstGeom prst="rect">
            <a:avLst/>
          </a:prstGeom>
        </p:spPr>
      </p:pic>
      <p:pic>
        <p:nvPicPr>
          <p:cNvPr id="18" name="グラフィックス 17" descr="整理箱 (記録保管) 単色塗りつぶし">
            <a:extLst>
              <a:ext uri="{FF2B5EF4-FFF2-40B4-BE49-F238E27FC236}">
                <a16:creationId xmlns:a16="http://schemas.microsoft.com/office/drawing/2014/main" id="{F6F0918E-FE90-4C4B-8660-46B0DB7E0E4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826877" y="3390541"/>
            <a:ext cx="1089205" cy="1089205"/>
          </a:xfrm>
          <a:prstGeom prst="rect">
            <a:avLst/>
          </a:prstGeom>
        </p:spPr>
      </p:pic>
      <p:pic>
        <p:nvPicPr>
          <p:cNvPr id="24" name="グラフィックス 23" descr="整理箱 (記録保管) 単色塗りつぶし">
            <a:extLst>
              <a:ext uri="{FF2B5EF4-FFF2-40B4-BE49-F238E27FC236}">
                <a16:creationId xmlns:a16="http://schemas.microsoft.com/office/drawing/2014/main" id="{8A63CFEF-9824-4ED5-8E55-8F329F2E48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32410" y="3721715"/>
            <a:ext cx="687877" cy="687877"/>
          </a:xfrm>
          <a:prstGeom prst="rect">
            <a:avLst/>
          </a:prstGeom>
        </p:spPr>
      </p:pic>
      <p:pic>
        <p:nvPicPr>
          <p:cNvPr id="25" name="グラフィックス 24" descr="整理箱 (記録保管) 単色塗りつぶし">
            <a:extLst>
              <a:ext uri="{FF2B5EF4-FFF2-40B4-BE49-F238E27FC236}">
                <a16:creationId xmlns:a16="http://schemas.microsoft.com/office/drawing/2014/main" id="{C4848659-46CF-4DCD-A099-A4F133B473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33045" y="3276721"/>
            <a:ext cx="687877" cy="687877"/>
          </a:xfrm>
          <a:prstGeom prst="rect">
            <a:avLst/>
          </a:prstGeom>
        </p:spPr>
      </p:pic>
      <p:sp>
        <p:nvSpPr>
          <p:cNvPr id="19" name="フローチャート: 処理 18">
            <a:extLst>
              <a:ext uri="{FF2B5EF4-FFF2-40B4-BE49-F238E27FC236}">
                <a16:creationId xmlns:a16="http://schemas.microsoft.com/office/drawing/2014/main" id="{A70EC10F-C27A-458F-8D46-F301B069E31D}"/>
              </a:ext>
            </a:extLst>
          </p:cNvPr>
          <p:cNvSpPr/>
          <p:nvPr/>
        </p:nvSpPr>
        <p:spPr>
          <a:xfrm>
            <a:off x="720906" y="2602436"/>
            <a:ext cx="465858" cy="147276"/>
          </a:xfrm>
          <a:prstGeom prst="flowChartProces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5"/>
          </a:p>
        </p:txBody>
      </p:sp>
      <p:sp>
        <p:nvSpPr>
          <p:cNvPr id="27" name="フローチャート: 処理 26">
            <a:extLst>
              <a:ext uri="{FF2B5EF4-FFF2-40B4-BE49-F238E27FC236}">
                <a16:creationId xmlns:a16="http://schemas.microsoft.com/office/drawing/2014/main" id="{35278238-8EA5-4F6A-A48D-68E1B22A23E6}"/>
              </a:ext>
            </a:extLst>
          </p:cNvPr>
          <p:cNvSpPr/>
          <p:nvPr/>
        </p:nvSpPr>
        <p:spPr>
          <a:xfrm>
            <a:off x="633958" y="2439141"/>
            <a:ext cx="465858" cy="147276"/>
          </a:xfrm>
          <a:prstGeom prst="flowChartProces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5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61403F55-F725-42F8-8295-D994820B2FA6}"/>
              </a:ext>
            </a:extLst>
          </p:cNvPr>
          <p:cNvCxnSpPr/>
          <p:nvPr/>
        </p:nvCxnSpPr>
        <p:spPr>
          <a:xfrm>
            <a:off x="720909" y="2439137"/>
            <a:ext cx="37891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E4D10878-C18E-4D7E-AF0D-134A0E68BBD7}"/>
              </a:ext>
            </a:extLst>
          </p:cNvPr>
          <p:cNvCxnSpPr/>
          <p:nvPr/>
        </p:nvCxnSpPr>
        <p:spPr>
          <a:xfrm>
            <a:off x="720909" y="2480383"/>
            <a:ext cx="37891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F7BBD4B5-E5E1-46D6-8A0E-115EE34CAEE7}"/>
              </a:ext>
            </a:extLst>
          </p:cNvPr>
          <p:cNvCxnSpPr/>
          <p:nvPr/>
        </p:nvCxnSpPr>
        <p:spPr>
          <a:xfrm>
            <a:off x="742088" y="2520512"/>
            <a:ext cx="37891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7B30693A-BB87-432B-B24B-5C1CD98ADFB8}"/>
              </a:ext>
            </a:extLst>
          </p:cNvPr>
          <p:cNvCxnSpPr/>
          <p:nvPr/>
        </p:nvCxnSpPr>
        <p:spPr>
          <a:xfrm>
            <a:off x="728711" y="2560641"/>
            <a:ext cx="37891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27B6057F-B716-4F4E-8FA4-BE738D15C4B7}"/>
              </a:ext>
            </a:extLst>
          </p:cNvPr>
          <p:cNvCxnSpPr/>
          <p:nvPr/>
        </p:nvCxnSpPr>
        <p:spPr>
          <a:xfrm>
            <a:off x="808972" y="2721159"/>
            <a:ext cx="37891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73EDB5A2-5E19-4A5C-992F-3B4846944259}"/>
              </a:ext>
            </a:extLst>
          </p:cNvPr>
          <p:cNvCxnSpPr/>
          <p:nvPr/>
        </p:nvCxnSpPr>
        <p:spPr>
          <a:xfrm>
            <a:off x="822348" y="2687717"/>
            <a:ext cx="37891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9BF57452-D49D-4320-A5A6-7029AB82427F}"/>
              </a:ext>
            </a:extLst>
          </p:cNvPr>
          <p:cNvCxnSpPr/>
          <p:nvPr/>
        </p:nvCxnSpPr>
        <p:spPr>
          <a:xfrm>
            <a:off x="808972" y="2647588"/>
            <a:ext cx="37891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1E9B546A-5CA4-4FA0-8979-AE5EEE802383}"/>
              </a:ext>
            </a:extLst>
          </p:cNvPr>
          <p:cNvCxnSpPr/>
          <p:nvPr/>
        </p:nvCxnSpPr>
        <p:spPr>
          <a:xfrm>
            <a:off x="808972" y="2607458"/>
            <a:ext cx="37891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64046D78-E3B3-4CD6-9C41-68DFAD520D32}"/>
              </a:ext>
            </a:extLst>
          </p:cNvPr>
          <p:cNvCxnSpPr/>
          <p:nvPr/>
        </p:nvCxnSpPr>
        <p:spPr>
          <a:xfrm>
            <a:off x="548439" y="2420746"/>
            <a:ext cx="4213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13F918B5-E334-42A4-AC38-8AC49A4117B5}"/>
              </a:ext>
            </a:extLst>
          </p:cNvPr>
          <p:cNvCxnSpPr/>
          <p:nvPr/>
        </p:nvCxnSpPr>
        <p:spPr>
          <a:xfrm>
            <a:off x="694154" y="2401797"/>
            <a:ext cx="4213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18F61F7F-8E2B-4ADA-9595-5E5734BB3667}"/>
              </a:ext>
            </a:extLst>
          </p:cNvPr>
          <p:cNvCxnSpPr/>
          <p:nvPr/>
        </p:nvCxnSpPr>
        <p:spPr>
          <a:xfrm>
            <a:off x="649879" y="2381731"/>
            <a:ext cx="4213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CDF61557-1B17-4FF3-BD5C-5F3040880DC5}"/>
              </a:ext>
            </a:extLst>
          </p:cNvPr>
          <p:cNvCxnSpPr/>
          <p:nvPr/>
        </p:nvCxnSpPr>
        <p:spPr>
          <a:xfrm>
            <a:off x="669943" y="2361666"/>
            <a:ext cx="4213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707462B1-7067-4540-951A-AB5F8D60628F}"/>
              </a:ext>
            </a:extLst>
          </p:cNvPr>
          <p:cNvGrpSpPr/>
          <p:nvPr/>
        </p:nvGrpSpPr>
        <p:grpSpPr>
          <a:xfrm flipH="1">
            <a:off x="608947" y="1995870"/>
            <a:ext cx="646395" cy="388043"/>
            <a:chOff x="687897" y="2090257"/>
            <a:chExt cx="818821" cy="486717"/>
          </a:xfrm>
        </p:grpSpPr>
        <p:sp>
          <p:nvSpPr>
            <p:cNvPr id="45" name="フローチャート: 処理 44">
              <a:extLst>
                <a:ext uri="{FF2B5EF4-FFF2-40B4-BE49-F238E27FC236}">
                  <a16:creationId xmlns:a16="http://schemas.microsoft.com/office/drawing/2014/main" id="{3A21193D-FC99-4D25-B02F-537347C93D21}"/>
                </a:ext>
              </a:extLst>
            </p:cNvPr>
            <p:cNvSpPr/>
            <p:nvPr/>
          </p:nvSpPr>
          <p:spPr>
            <a:xfrm>
              <a:off x="904222" y="2392247"/>
              <a:ext cx="584320" cy="184727"/>
            </a:xfrm>
            <a:prstGeom prst="flowChartProcess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35"/>
            </a:p>
          </p:txBody>
        </p:sp>
        <p:sp>
          <p:nvSpPr>
            <p:cNvPr id="46" name="フローチャート: 処理 45">
              <a:extLst>
                <a:ext uri="{FF2B5EF4-FFF2-40B4-BE49-F238E27FC236}">
                  <a16:creationId xmlns:a16="http://schemas.microsoft.com/office/drawing/2014/main" id="{3977A5E5-80A9-490B-9AE4-8676EF9A0811}"/>
                </a:ext>
              </a:extLst>
            </p:cNvPr>
            <p:cNvSpPr/>
            <p:nvPr/>
          </p:nvSpPr>
          <p:spPr>
            <a:xfrm>
              <a:off x="795165" y="2187428"/>
              <a:ext cx="584320" cy="184727"/>
            </a:xfrm>
            <a:prstGeom prst="flowChartProcess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35"/>
            </a:p>
          </p:txBody>
        </p: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FEBD37D2-4FE5-4666-8515-81396BC43982}"/>
                </a:ext>
              </a:extLst>
            </p:cNvPr>
            <p:cNvCxnSpPr/>
            <p:nvPr/>
          </p:nvCxnSpPr>
          <p:spPr>
            <a:xfrm>
              <a:off x="904222" y="2187428"/>
              <a:ext cx="47526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954A2469-688B-49BB-A405-A671C764DC47}"/>
                </a:ext>
              </a:extLst>
            </p:cNvPr>
            <p:cNvCxnSpPr/>
            <p:nvPr/>
          </p:nvCxnSpPr>
          <p:spPr>
            <a:xfrm>
              <a:off x="904222" y="2239161"/>
              <a:ext cx="47526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D4A4AC6A-1629-4FE4-B01E-FB56128E8F1A}"/>
                </a:ext>
              </a:extLst>
            </p:cNvPr>
            <p:cNvCxnSpPr/>
            <p:nvPr/>
          </p:nvCxnSpPr>
          <p:spPr>
            <a:xfrm>
              <a:off x="930787" y="2289494"/>
              <a:ext cx="47526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4BA42A6C-2D0A-4691-9655-BC61A769D9F4}"/>
                </a:ext>
              </a:extLst>
            </p:cNvPr>
            <p:cNvCxnSpPr/>
            <p:nvPr/>
          </p:nvCxnSpPr>
          <p:spPr>
            <a:xfrm>
              <a:off x="914009" y="2339828"/>
              <a:ext cx="47526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650D682D-93F1-4BAF-B6F7-069B76FFC531}"/>
                </a:ext>
              </a:extLst>
            </p:cNvPr>
            <p:cNvCxnSpPr/>
            <p:nvPr/>
          </p:nvCxnSpPr>
          <p:spPr>
            <a:xfrm>
              <a:off x="1014677" y="2541164"/>
              <a:ext cx="47526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8E58F4A7-B200-4242-8BBB-8A22B5ADA910}"/>
                </a:ext>
              </a:extLst>
            </p:cNvPr>
            <p:cNvCxnSpPr/>
            <p:nvPr/>
          </p:nvCxnSpPr>
          <p:spPr>
            <a:xfrm>
              <a:off x="1031455" y="2499219"/>
              <a:ext cx="47526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C67485D4-C907-4A19-937C-A5A29E9AF8A5}"/>
                </a:ext>
              </a:extLst>
            </p:cNvPr>
            <p:cNvCxnSpPr/>
            <p:nvPr/>
          </p:nvCxnSpPr>
          <p:spPr>
            <a:xfrm>
              <a:off x="1014677" y="2448885"/>
              <a:ext cx="47526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C6B37F4-9063-48F6-97DE-9370D1E612CA}"/>
                </a:ext>
              </a:extLst>
            </p:cNvPr>
            <p:cNvCxnSpPr/>
            <p:nvPr/>
          </p:nvCxnSpPr>
          <p:spPr>
            <a:xfrm>
              <a:off x="1014677" y="2398551"/>
              <a:ext cx="47526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5034366E-683F-4D22-8E0C-F98C0C2629B7}"/>
                </a:ext>
              </a:extLst>
            </p:cNvPr>
            <p:cNvCxnSpPr/>
            <p:nvPr/>
          </p:nvCxnSpPr>
          <p:spPr>
            <a:xfrm>
              <a:off x="687897" y="2164360"/>
              <a:ext cx="52850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1D95D7CC-632D-4AE3-947E-910FDAC387CC}"/>
                </a:ext>
              </a:extLst>
            </p:cNvPr>
            <p:cNvCxnSpPr/>
            <p:nvPr/>
          </p:nvCxnSpPr>
          <p:spPr>
            <a:xfrm>
              <a:off x="870666" y="2140592"/>
              <a:ext cx="52850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45CB4DFD-C9F5-44C4-A63C-6CCD6000016A}"/>
                </a:ext>
              </a:extLst>
            </p:cNvPr>
            <p:cNvCxnSpPr/>
            <p:nvPr/>
          </p:nvCxnSpPr>
          <p:spPr>
            <a:xfrm>
              <a:off x="815130" y="2115424"/>
              <a:ext cx="52850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380A65F9-D2BE-4156-AB8C-7F3084B67E44}"/>
                </a:ext>
              </a:extLst>
            </p:cNvPr>
            <p:cNvCxnSpPr/>
            <p:nvPr/>
          </p:nvCxnSpPr>
          <p:spPr>
            <a:xfrm>
              <a:off x="840297" y="2090257"/>
              <a:ext cx="52850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D7AE5598-7FF6-46A0-860F-8C884B92EA49}"/>
              </a:ext>
            </a:extLst>
          </p:cNvPr>
          <p:cNvCxnSpPr/>
          <p:nvPr/>
        </p:nvCxnSpPr>
        <p:spPr>
          <a:xfrm flipH="1">
            <a:off x="839324" y="2117373"/>
            <a:ext cx="41721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1AE59C8B-05AC-4F63-95F1-0AA84E43AD2F}"/>
              </a:ext>
            </a:extLst>
          </p:cNvPr>
          <p:cNvGrpSpPr/>
          <p:nvPr/>
        </p:nvGrpSpPr>
        <p:grpSpPr>
          <a:xfrm>
            <a:off x="3142899" y="2366621"/>
            <a:ext cx="652818" cy="388043"/>
            <a:chOff x="687897" y="2090257"/>
            <a:chExt cx="818821" cy="486717"/>
          </a:xfrm>
        </p:grpSpPr>
        <p:sp>
          <p:nvSpPr>
            <p:cNvPr id="62" name="フローチャート: 処理 61">
              <a:extLst>
                <a:ext uri="{FF2B5EF4-FFF2-40B4-BE49-F238E27FC236}">
                  <a16:creationId xmlns:a16="http://schemas.microsoft.com/office/drawing/2014/main" id="{2B70AA6D-A11A-4E1E-879A-0DCF19565667}"/>
                </a:ext>
              </a:extLst>
            </p:cNvPr>
            <p:cNvSpPr/>
            <p:nvPr/>
          </p:nvSpPr>
          <p:spPr>
            <a:xfrm>
              <a:off x="904222" y="2392247"/>
              <a:ext cx="584320" cy="184727"/>
            </a:xfrm>
            <a:prstGeom prst="flowChartProcess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35"/>
            </a:p>
          </p:txBody>
        </p:sp>
        <p:sp>
          <p:nvSpPr>
            <p:cNvPr id="63" name="フローチャート: 処理 62">
              <a:extLst>
                <a:ext uri="{FF2B5EF4-FFF2-40B4-BE49-F238E27FC236}">
                  <a16:creationId xmlns:a16="http://schemas.microsoft.com/office/drawing/2014/main" id="{6794D9B7-687A-4220-A5EC-2DA798EDF30F}"/>
                </a:ext>
              </a:extLst>
            </p:cNvPr>
            <p:cNvSpPr/>
            <p:nvPr/>
          </p:nvSpPr>
          <p:spPr>
            <a:xfrm>
              <a:off x="795165" y="2187428"/>
              <a:ext cx="584320" cy="184727"/>
            </a:xfrm>
            <a:prstGeom prst="flowChartProcess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35"/>
            </a:p>
          </p:txBody>
        </p: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2B2E5E28-957D-4FB3-BAC4-29BE9A25E8A8}"/>
                </a:ext>
              </a:extLst>
            </p:cNvPr>
            <p:cNvCxnSpPr/>
            <p:nvPr/>
          </p:nvCxnSpPr>
          <p:spPr>
            <a:xfrm>
              <a:off x="904222" y="2187428"/>
              <a:ext cx="47526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C244EB7A-7E4F-43C5-B6F1-83CE6565E824}"/>
                </a:ext>
              </a:extLst>
            </p:cNvPr>
            <p:cNvCxnSpPr/>
            <p:nvPr/>
          </p:nvCxnSpPr>
          <p:spPr>
            <a:xfrm>
              <a:off x="904222" y="2239161"/>
              <a:ext cx="47526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18B23C94-0138-4B3F-8B91-FB2602827509}"/>
                </a:ext>
              </a:extLst>
            </p:cNvPr>
            <p:cNvCxnSpPr/>
            <p:nvPr/>
          </p:nvCxnSpPr>
          <p:spPr>
            <a:xfrm>
              <a:off x="930787" y="2289494"/>
              <a:ext cx="47526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82EB9691-27A9-478C-9088-DD16950A38F0}"/>
                </a:ext>
              </a:extLst>
            </p:cNvPr>
            <p:cNvCxnSpPr/>
            <p:nvPr/>
          </p:nvCxnSpPr>
          <p:spPr>
            <a:xfrm>
              <a:off x="914009" y="2339828"/>
              <a:ext cx="47526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28E3CB65-17FB-4BF1-A62B-9EA6BC475BE0}"/>
                </a:ext>
              </a:extLst>
            </p:cNvPr>
            <p:cNvCxnSpPr/>
            <p:nvPr/>
          </p:nvCxnSpPr>
          <p:spPr>
            <a:xfrm>
              <a:off x="1014677" y="2541164"/>
              <a:ext cx="47526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891CA44C-A167-49D5-A007-1BF43A9462FA}"/>
                </a:ext>
              </a:extLst>
            </p:cNvPr>
            <p:cNvCxnSpPr/>
            <p:nvPr/>
          </p:nvCxnSpPr>
          <p:spPr>
            <a:xfrm>
              <a:off x="1031455" y="2499219"/>
              <a:ext cx="47526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B224E783-71B1-426B-89DB-599307238CEC}"/>
                </a:ext>
              </a:extLst>
            </p:cNvPr>
            <p:cNvCxnSpPr/>
            <p:nvPr/>
          </p:nvCxnSpPr>
          <p:spPr>
            <a:xfrm>
              <a:off x="1014677" y="2448885"/>
              <a:ext cx="47526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4E9C4D4D-8D93-48A4-9C40-3995F019E1BD}"/>
                </a:ext>
              </a:extLst>
            </p:cNvPr>
            <p:cNvCxnSpPr/>
            <p:nvPr/>
          </p:nvCxnSpPr>
          <p:spPr>
            <a:xfrm>
              <a:off x="1014677" y="2398551"/>
              <a:ext cx="47526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53A05274-A3E0-49ED-9BDE-71666A2262F4}"/>
                </a:ext>
              </a:extLst>
            </p:cNvPr>
            <p:cNvCxnSpPr/>
            <p:nvPr/>
          </p:nvCxnSpPr>
          <p:spPr>
            <a:xfrm>
              <a:off x="687897" y="2164360"/>
              <a:ext cx="52850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59F1CE04-E87E-4474-AE78-F2C1FA841B48}"/>
                </a:ext>
              </a:extLst>
            </p:cNvPr>
            <p:cNvCxnSpPr/>
            <p:nvPr/>
          </p:nvCxnSpPr>
          <p:spPr>
            <a:xfrm>
              <a:off x="870666" y="2140592"/>
              <a:ext cx="52850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BE3D8F0C-13F6-4247-B18E-355AAA186212}"/>
                </a:ext>
              </a:extLst>
            </p:cNvPr>
            <p:cNvCxnSpPr/>
            <p:nvPr/>
          </p:nvCxnSpPr>
          <p:spPr>
            <a:xfrm>
              <a:off x="815130" y="2115424"/>
              <a:ext cx="52850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D7BAFA5D-2A50-4FF3-A763-683876A399A3}"/>
                </a:ext>
              </a:extLst>
            </p:cNvPr>
            <p:cNvCxnSpPr/>
            <p:nvPr/>
          </p:nvCxnSpPr>
          <p:spPr>
            <a:xfrm>
              <a:off x="840297" y="2090257"/>
              <a:ext cx="52850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27053AD4-9AAE-43DF-BB67-43192B599865}"/>
              </a:ext>
            </a:extLst>
          </p:cNvPr>
          <p:cNvGrpSpPr/>
          <p:nvPr/>
        </p:nvGrpSpPr>
        <p:grpSpPr>
          <a:xfrm>
            <a:off x="2044958" y="2093411"/>
            <a:ext cx="885948" cy="846200"/>
            <a:chOff x="3065560" y="565717"/>
            <a:chExt cx="914400" cy="914400"/>
          </a:xfrm>
        </p:grpSpPr>
        <p:pic>
          <p:nvPicPr>
            <p:cNvPr id="43" name="グラフィックス 42" descr="ノート PC 単色塗りつぶし">
              <a:extLst>
                <a:ext uri="{FF2B5EF4-FFF2-40B4-BE49-F238E27FC236}">
                  <a16:creationId xmlns:a16="http://schemas.microsoft.com/office/drawing/2014/main" id="{73A388FD-FB27-408C-A1E6-291434FAA19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065560" y="565717"/>
              <a:ext cx="914400" cy="914400"/>
            </a:xfrm>
            <a:prstGeom prst="rect">
              <a:avLst/>
            </a:prstGeom>
          </p:spPr>
        </p:pic>
        <p:sp>
          <p:nvSpPr>
            <p:cNvPr id="77" name="フローチャート: 処理 76">
              <a:extLst>
                <a:ext uri="{FF2B5EF4-FFF2-40B4-BE49-F238E27FC236}">
                  <a16:creationId xmlns:a16="http://schemas.microsoft.com/office/drawing/2014/main" id="{E684C94A-0E51-4980-A896-0040BE6BF21D}"/>
                </a:ext>
              </a:extLst>
            </p:cNvPr>
            <p:cNvSpPr/>
            <p:nvPr/>
          </p:nvSpPr>
          <p:spPr>
            <a:xfrm>
              <a:off x="3254674" y="788565"/>
              <a:ext cx="537149" cy="344413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35"/>
            </a:p>
          </p:txBody>
        </p:sp>
      </p:grp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2A8B240F-6F84-4E16-A0AE-5E2671C37AA1}"/>
              </a:ext>
            </a:extLst>
          </p:cNvPr>
          <p:cNvGrpSpPr/>
          <p:nvPr/>
        </p:nvGrpSpPr>
        <p:grpSpPr>
          <a:xfrm>
            <a:off x="1258769" y="2361670"/>
            <a:ext cx="652818" cy="388043"/>
            <a:chOff x="687897" y="2090257"/>
            <a:chExt cx="818821" cy="486717"/>
          </a:xfrm>
        </p:grpSpPr>
        <p:sp>
          <p:nvSpPr>
            <p:cNvPr id="80" name="フローチャート: 処理 79">
              <a:extLst>
                <a:ext uri="{FF2B5EF4-FFF2-40B4-BE49-F238E27FC236}">
                  <a16:creationId xmlns:a16="http://schemas.microsoft.com/office/drawing/2014/main" id="{31A9B424-CA44-4425-B6DC-EF9A95E0C3C5}"/>
                </a:ext>
              </a:extLst>
            </p:cNvPr>
            <p:cNvSpPr/>
            <p:nvPr/>
          </p:nvSpPr>
          <p:spPr>
            <a:xfrm>
              <a:off x="904222" y="2392247"/>
              <a:ext cx="584320" cy="184727"/>
            </a:xfrm>
            <a:prstGeom prst="flowChartProcess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35"/>
            </a:p>
          </p:txBody>
        </p:sp>
        <p:sp>
          <p:nvSpPr>
            <p:cNvPr id="81" name="フローチャート: 処理 80">
              <a:extLst>
                <a:ext uri="{FF2B5EF4-FFF2-40B4-BE49-F238E27FC236}">
                  <a16:creationId xmlns:a16="http://schemas.microsoft.com/office/drawing/2014/main" id="{8A3B68B4-F36E-4265-9D8D-D61874DD00E0}"/>
                </a:ext>
              </a:extLst>
            </p:cNvPr>
            <p:cNvSpPr/>
            <p:nvPr/>
          </p:nvSpPr>
          <p:spPr>
            <a:xfrm>
              <a:off x="795165" y="2187428"/>
              <a:ext cx="584320" cy="184727"/>
            </a:xfrm>
            <a:prstGeom prst="flowChartProcess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35"/>
            </a:p>
          </p:txBody>
        </p: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B6703D41-E39B-487F-8E31-48D0414A729B}"/>
                </a:ext>
              </a:extLst>
            </p:cNvPr>
            <p:cNvCxnSpPr/>
            <p:nvPr/>
          </p:nvCxnSpPr>
          <p:spPr>
            <a:xfrm>
              <a:off x="904222" y="2187428"/>
              <a:ext cx="47526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>
              <a:extLst>
                <a:ext uri="{FF2B5EF4-FFF2-40B4-BE49-F238E27FC236}">
                  <a16:creationId xmlns:a16="http://schemas.microsoft.com/office/drawing/2014/main" id="{87DE6D8E-0073-4BAF-8944-1415A186A99A}"/>
                </a:ext>
              </a:extLst>
            </p:cNvPr>
            <p:cNvCxnSpPr/>
            <p:nvPr/>
          </p:nvCxnSpPr>
          <p:spPr>
            <a:xfrm>
              <a:off x="904222" y="2239161"/>
              <a:ext cx="47526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コネクタ 83">
              <a:extLst>
                <a:ext uri="{FF2B5EF4-FFF2-40B4-BE49-F238E27FC236}">
                  <a16:creationId xmlns:a16="http://schemas.microsoft.com/office/drawing/2014/main" id="{B0FB2951-ACAE-4E1B-A113-FD28CB75E051}"/>
                </a:ext>
              </a:extLst>
            </p:cNvPr>
            <p:cNvCxnSpPr/>
            <p:nvPr/>
          </p:nvCxnSpPr>
          <p:spPr>
            <a:xfrm>
              <a:off x="930787" y="2289494"/>
              <a:ext cx="47526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91388568-F4E6-4A10-A440-DA3BDC9641EB}"/>
                </a:ext>
              </a:extLst>
            </p:cNvPr>
            <p:cNvCxnSpPr/>
            <p:nvPr/>
          </p:nvCxnSpPr>
          <p:spPr>
            <a:xfrm>
              <a:off x="914009" y="2339828"/>
              <a:ext cx="47526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>
              <a:extLst>
                <a:ext uri="{FF2B5EF4-FFF2-40B4-BE49-F238E27FC236}">
                  <a16:creationId xmlns:a16="http://schemas.microsoft.com/office/drawing/2014/main" id="{200C3461-D7E2-485E-89BA-6AE405701054}"/>
                </a:ext>
              </a:extLst>
            </p:cNvPr>
            <p:cNvCxnSpPr/>
            <p:nvPr/>
          </p:nvCxnSpPr>
          <p:spPr>
            <a:xfrm>
              <a:off x="1014677" y="2541164"/>
              <a:ext cx="47526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6607591C-E9C7-4B71-90E3-70644FA6F390}"/>
                </a:ext>
              </a:extLst>
            </p:cNvPr>
            <p:cNvCxnSpPr/>
            <p:nvPr/>
          </p:nvCxnSpPr>
          <p:spPr>
            <a:xfrm>
              <a:off x="1031455" y="2499219"/>
              <a:ext cx="47526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>
              <a:extLst>
                <a:ext uri="{FF2B5EF4-FFF2-40B4-BE49-F238E27FC236}">
                  <a16:creationId xmlns:a16="http://schemas.microsoft.com/office/drawing/2014/main" id="{3CCF67C5-DE2A-4CB2-A728-FA3B95777E68}"/>
                </a:ext>
              </a:extLst>
            </p:cNvPr>
            <p:cNvCxnSpPr/>
            <p:nvPr/>
          </p:nvCxnSpPr>
          <p:spPr>
            <a:xfrm>
              <a:off x="1014677" y="2448885"/>
              <a:ext cx="47526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027F7E40-88D6-4695-AF7B-83CD253F17A4}"/>
                </a:ext>
              </a:extLst>
            </p:cNvPr>
            <p:cNvCxnSpPr/>
            <p:nvPr/>
          </p:nvCxnSpPr>
          <p:spPr>
            <a:xfrm>
              <a:off x="1014677" y="2398551"/>
              <a:ext cx="47526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39098E28-753E-42A3-BC0A-55EFD243C54C}"/>
                </a:ext>
              </a:extLst>
            </p:cNvPr>
            <p:cNvCxnSpPr/>
            <p:nvPr/>
          </p:nvCxnSpPr>
          <p:spPr>
            <a:xfrm>
              <a:off x="687897" y="2164360"/>
              <a:ext cx="52850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>
              <a:extLst>
                <a:ext uri="{FF2B5EF4-FFF2-40B4-BE49-F238E27FC236}">
                  <a16:creationId xmlns:a16="http://schemas.microsoft.com/office/drawing/2014/main" id="{1EBEF72A-BCA2-4D48-855C-50460FBA0BDD}"/>
                </a:ext>
              </a:extLst>
            </p:cNvPr>
            <p:cNvCxnSpPr/>
            <p:nvPr/>
          </p:nvCxnSpPr>
          <p:spPr>
            <a:xfrm>
              <a:off x="870666" y="2140592"/>
              <a:ext cx="52850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91">
              <a:extLst>
                <a:ext uri="{FF2B5EF4-FFF2-40B4-BE49-F238E27FC236}">
                  <a16:creationId xmlns:a16="http://schemas.microsoft.com/office/drawing/2014/main" id="{2646A737-A08F-4752-9B93-E2225F648BE7}"/>
                </a:ext>
              </a:extLst>
            </p:cNvPr>
            <p:cNvCxnSpPr/>
            <p:nvPr/>
          </p:nvCxnSpPr>
          <p:spPr>
            <a:xfrm>
              <a:off x="815130" y="2115424"/>
              <a:ext cx="52850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>
              <a:extLst>
                <a:ext uri="{FF2B5EF4-FFF2-40B4-BE49-F238E27FC236}">
                  <a16:creationId xmlns:a16="http://schemas.microsoft.com/office/drawing/2014/main" id="{79FAEEC6-5AF9-47D4-A0B2-C3DBBDA47D0A}"/>
                </a:ext>
              </a:extLst>
            </p:cNvPr>
            <p:cNvCxnSpPr/>
            <p:nvPr/>
          </p:nvCxnSpPr>
          <p:spPr>
            <a:xfrm>
              <a:off x="840297" y="2090257"/>
              <a:ext cx="52850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矢印: 右 93">
            <a:extLst>
              <a:ext uri="{FF2B5EF4-FFF2-40B4-BE49-F238E27FC236}">
                <a16:creationId xmlns:a16="http://schemas.microsoft.com/office/drawing/2014/main" id="{32B18C09-5780-4CAB-94DC-922D3B4105C2}"/>
              </a:ext>
            </a:extLst>
          </p:cNvPr>
          <p:cNvSpPr/>
          <p:nvPr/>
        </p:nvSpPr>
        <p:spPr>
          <a:xfrm>
            <a:off x="4165685" y="2114591"/>
            <a:ext cx="931446" cy="939175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5"/>
          </a:p>
        </p:txBody>
      </p:sp>
      <p:pic>
        <p:nvPicPr>
          <p:cNvPr id="96" name="グラフィックス 95" descr="星 枠線">
            <a:extLst>
              <a:ext uri="{FF2B5EF4-FFF2-40B4-BE49-F238E27FC236}">
                <a16:creationId xmlns:a16="http://schemas.microsoft.com/office/drawing/2014/main" id="{861EDAFB-7ED1-4E7C-B50B-FF3C9EA0508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326489" y="1507615"/>
            <a:ext cx="729020" cy="729020"/>
          </a:xfrm>
          <a:prstGeom prst="rect">
            <a:avLst/>
          </a:prstGeom>
        </p:spPr>
      </p:pic>
      <p:pic>
        <p:nvPicPr>
          <p:cNvPr id="97" name="グラフィックス 96" descr="星 枠線">
            <a:extLst>
              <a:ext uri="{FF2B5EF4-FFF2-40B4-BE49-F238E27FC236}">
                <a16:creationId xmlns:a16="http://schemas.microsoft.com/office/drawing/2014/main" id="{5ED5D4EA-20B4-4E2E-946C-3AEFCE77228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770129" y="2021887"/>
            <a:ext cx="619707" cy="619707"/>
          </a:xfrm>
          <a:prstGeom prst="rect">
            <a:avLst/>
          </a:prstGeom>
        </p:spPr>
      </p:pic>
      <p:pic>
        <p:nvPicPr>
          <p:cNvPr id="98" name="グラフィックス 97" descr="星 枠線">
            <a:extLst>
              <a:ext uri="{FF2B5EF4-FFF2-40B4-BE49-F238E27FC236}">
                <a16:creationId xmlns:a16="http://schemas.microsoft.com/office/drawing/2014/main" id="{2B3D2280-A456-4020-B358-60EC9275385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036331" y="1045309"/>
            <a:ext cx="1028036" cy="1028036"/>
          </a:xfrm>
          <a:prstGeom prst="rect">
            <a:avLst/>
          </a:prstGeom>
        </p:spPr>
      </p:pic>
      <p:pic>
        <p:nvPicPr>
          <p:cNvPr id="99" name="グラフィックス 98" descr="星 枠線">
            <a:extLst>
              <a:ext uri="{FF2B5EF4-FFF2-40B4-BE49-F238E27FC236}">
                <a16:creationId xmlns:a16="http://schemas.microsoft.com/office/drawing/2014/main" id="{B10A88E3-23EE-4D6A-B340-53D7D3EB925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583535" y="3368465"/>
            <a:ext cx="619707" cy="619707"/>
          </a:xfrm>
          <a:prstGeom prst="rect">
            <a:avLst/>
          </a:prstGeom>
        </p:spPr>
      </p:pic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41CD1502-AFE5-402B-9CDF-B5AC7434AAD0}"/>
              </a:ext>
            </a:extLst>
          </p:cNvPr>
          <p:cNvSpPr txBox="1"/>
          <p:nvPr/>
        </p:nvSpPr>
        <p:spPr>
          <a:xfrm>
            <a:off x="4365646" y="6258206"/>
            <a:ext cx="5278682" cy="5502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1" lang="ja-JP" altLang="en-US" sz="2976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掲示責任者：○○○○○○○</a:t>
            </a:r>
            <a:endParaRPr kumimoji="1" lang="ja-JP" altLang="en-US" sz="1913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3723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1">
            <a:extLst>
              <a:ext uri="{FF2B5EF4-FFF2-40B4-BE49-F238E27FC236}">
                <a16:creationId xmlns:a16="http://schemas.microsoft.com/office/drawing/2014/main" id="{E2072CA3-52EF-423D-A069-BE1DBBDD5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2" y="778710"/>
            <a:ext cx="9583572" cy="5300581"/>
          </a:xfrm>
          <a:solidFill>
            <a:schemeClr val="bg1"/>
          </a:solidFill>
          <a:ln w="76200">
            <a:solidFill>
              <a:srgbClr val="00B050"/>
            </a:solidFill>
          </a:ln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8F239BFB-D14A-45E0-8E9E-A5CF259E1770}"/>
              </a:ext>
            </a:extLst>
          </p:cNvPr>
          <p:cNvSpPr txBox="1"/>
          <p:nvPr/>
        </p:nvSpPr>
        <p:spPr>
          <a:xfrm>
            <a:off x="7194466" y="1299012"/>
            <a:ext cx="1929325" cy="313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1435" dirty="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4786B1A4-31A9-4917-9B5E-9E1BA88090BD}"/>
              </a:ext>
            </a:extLst>
          </p:cNvPr>
          <p:cNvSpPr txBox="1"/>
          <p:nvPr/>
        </p:nvSpPr>
        <p:spPr>
          <a:xfrm>
            <a:off x="4480638" y="1452627"/>
            <a:ext cx="5011349" cy="3952749"/>
          </a:xfrm>
          <a:prstGeom prst="rect">
            <a:avLst/>
          </a:prstGeom>
          <a:solidFill>
            <a:srgbClr val="00B050"/>
          </a:solidFill>
          <a:ln w="76200">
            <a:solidFill>
              <a:srgbClr val="00B050"/>
            </a:solidFill>
          </a:ln>
        </p:spPr>
        <p:txBody>
          <a:bodyPr vert="horz" wrap="square" rtlCol="0" anchor="ctr">
            <a:spAutoFit/>
          </a:bodyPr>
          <a:lstStyle/>
          <a:p>
            <a:r>
              <a:rPr lang="ja-JP" altLang="en-US" sz="12543" b="1" dirty="0">
                <a:solidFill>
                  <a:schemeClr val="bg1"/>
                </a:solidFill>
              </a:rPr>
              <a:t>頭上</a:t>
            </a:r>
            <a:endParaRPr lang="en-US" altLang="ja-JP" sz="12543" b="1" dirty="0">
              <a:solidFill>
                <a:schemeClr val="bg1"/>
              </a:solidFill>
            </a:endParaRPr>
          </a:p>
          <a:p>
            <a:r>
              <a:rPr lang="ja-JP" altLang="en-US" sz="12543" b="1" dirty="0">
                <a:solidFill>
                  <a:schemeClr val="bg1"/>
                </a:solidFill>
              </a:rPr>
              <a:t>注意</a:t>
            </a:r>
            <a:r>
              <a:rPr lang="en-US" altLang="ja-JP" sz="12543" b="1" dirty="0">
                <a:solidFill>
                  <a:schemeClr val="bg1"/>
                </a:solidFill>
              </a:rPr>
              <a:t>‼</a:t>
            </a:r>
            <a:endParaRPr lang="ja-JP" altLang="en-US" sz="12543" b="1" dirty="0">
              <a:solidFill>
                <a:schemeClr val="bg1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F60A5AD-60F4-400C-BA7C-DEFBD9370A2D}"/>
              </a:ext>
            </a:extLst>
          </p:cNvPr>
          <p:cNvSpPr/>
          <p:nvPr/>
        </p:nvSpPr>
        <p:spPr>
          <a:xfrm>
            <a:off x="411348" y="5798868"/>
            <a:ext cx="6279198" cy="1581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5"/>
          </a:p>
        </p:txBody>
      </p:sp>
      <p:sp>
        <p:nvSpPr>
          <p:cNvPr id="7" name="フローチャート: 処理 6">
            <a:extLst>
              <a:ext uri="{FF2B5EF4-FFF2-40B4-BE49-F238E27FC236}">
                <a16:creationId xmlns:a16="http://schemas.microsoft.com/office/drawing/2014/main" id="{2B306101-4411-4226-B020-0D04EAA420EB}"/>
              </a:ext>
            </a:extLst>
          </p:cNvPr>
          <p:cNvSpPr/>
          <p:nvPr/>
        </p:nvSpPr>
        <p:spPr>
          <a:xfrm>
            <a:off x="414143" y="3022689"/>
            <a:ext cx="1291362" cy="2776179"/>
          </a:xfrm>
          <a:prstGeom prst="flowChartProces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5"/>
          </a:p>
        </p:txBody>
      </p:sp>
      <p:pic>
        <p:nvPicPr>
          <p:cNvPr id="10" name="グラフィックス 9" descr="整理箱 (記録保管) 単色塗りつぶし">
            <a:extLst>
              <a:ext uri="{FF2B5EF4-FFF2-40B4-BE49-F238E27FC236}">
                <a16:creationId xmlns:a16="http://schemas.microsoft.com/office/drawing/2014/main" id="{89177CCC-770B-4CF4-9385-F2A0C7894C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80519" y="4879135"/>
            <a:ext cx="1115824" cy="1115824"/>
          </a:xfrm>
          <a:prstGeom prst="rect">
            <a:avLst/>
          </a:prstGeom>
        </p:spPr>
      </p:pic>
      <p:pic>
        <p:nvPicPr>
          <p:cNvPr id="21" name="グラフィックス 20" descr="整理箱 (記録保管) 単色塗りつぶし">
            <a:extLst>
              <a:ext uri="{FF2B5EF4-FFF2-40B4-BE49-F238E27FC236}">
                <a16:creationId xmlns:a16="http://schemas.microsoft.com/office/drawing/2014/main" id="{3669FE39-BC74-482D-BD8A-0901A31503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84976">
            <a:off x="1897627" y="4071459"/>
            <a:ext cx="1120359" cy="1120359"/>
          </a:xfrm>
          <a:prstGeom prst="rect">
            <a:avLst/>
          </a:prstGeom>
        </p:spPr>
      </p:pic>
      <p:pic>
        <p:nvPicPr>
          <p:cNvPr id="6" name="グラフィックス 5" descr="ハイハイ 単色塗りつぶし">
            <a:extLst>
              <a:ext uri="{FF2B5EF4-FFF2-40B4-BE49-F238E27FC236}">
                <a16:creationId xmlns:a16="http://schemas.microsoft.com/office/drawing/2014/main" id="{E335181A-DA5B-4A63-B62F-00ECBB522D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177492" flipH="1">
            <a:off x="1649051" y="2931272"/>
            <a:ext cx="3288298" cy="3148677"/>
          </a:xfrm>
          <a:prstGeom prst="rect">
            <a:avLst/>
          </a:prstGeom>
        </p:spPr>
      </p:pic>
      <p:sp>
        <p:nvSpPr>
          <p:cNvPr id="16" name="フローチャート: 処理 15">
            <a:extLst>
              <a:ext uri="{FF2B5EF4-FFF2-40B4-BE49-F238E27FC236}">
                <a16:creationId xmlns:a16="http://schemas.microsoft.com/office/drawing/2014/main" id="{284D522F-63F9-4F93-A646-78A957343F9C}"/>
              </a:ext>
            </a:extLst>
          </p:cNvPr>
          <p:cNvSpPr/>
          <p:nvPr/>
        </p:nvSpPr>
        <p:spPr>
          <a:xfrm>
            <a:off x="411349" y="1644909"/>
            <a:ext cx="2270641" cy="1368681"/>
          </a:xfrm>
          <a:prstGeom prst="flowChartProces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5"/>
          </a:p>
        </p:txBody>
      </p:sp>
      <p:sp>
        <p:nvSpPr>
          <p:cNvPr id="17" name="フローチャート: 処理 16">
            <a:extLst>
              <a:ext uri="{FF2B5EF4-FFF2-40B4-BE49-F238E27FC236}">
                <a16:creationId xmlns:a16="http://schemas.microsoft.com/office/drawing/2014/main" id="{35E3CA30-F544-41A5-9130-A487EC5EC202}"/>
              </a:ext>
            </a:extLst>
          </p:cNvPr>
          <p:cNvSpPr/>
          <p:nvPr/>
        </p:nvSpPr>
        <p:spPr>
          <a:xfrm rot="1134244">
            <a:off x="2985949" y="4469041"/>
            <a:ext cx="709084" cy="61677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5"/>
          </a:p>
        </p:txBody>
      </p:sp>
      <p:sp>
        <p:nvSpPr>
          <p:cNvPr id="26" name="フローチャート: 処理 25">
            <a:extLst>
              <a:ext uri="{FF2B5EF4-FFF2-40B4-BE49-F238E27FC236}">
                <a16:creationId xmlns:a16="http://schemas.microsoft.com/office/drawing/2014/main" id="{0383F5D6-A1E0-4ABE-8BE8-A63A917B567B}"/>
              </a:ext>
            </a:extLst>
          </p:cNvPr>
          <p:cNvSpPr/>
          <p:nvPr/>
        </p:nvSpPr>
        <p:spPr>
          <a:xfrm rot="1134244">
            <a:off x="2991381" y="5040947"/>
            <a:ext cx="507798" cy="61677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5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89690E44-F47A-4DD4-A67D-5C51A405E83F}"/>
              </a:ext>
            </a:extLst>
          </p:cNvPr>
          <p:cNvSpPr/>
          <p:nvPr/>
        </p:nvSpPr>
        <p:spPr>
          <a:xfrm>
            <a:off x="3142151" y="4482097"/>
            <a:ext cx="555125" cy="1257392"/>
          </a:xfrm>
          <a:custGeom>
            <a:avLst/>
            <a:gdLst>
              <a:gd name="connsiteX0" fmla="*/ 696286 w 696286"/>
              <a:gd name="connsiteY0" fmla="*/ 0 h 1577130"/>
              <a:gd name="connsiteX1" fmla="*/ 151002 w 696286"/>
              <a:gd name="connsiteY1" fmla="*/ 696286 h 1577130"/>
              <a:gd name="connsiteX2" fmla="*/ 0 w 696286"/>
              <a:gd name="connsiteY2" fmla="*/ 1577130 h 1577130"/>
              <a:gd name="connsiteX3" fmla="*/ 0 w 696286"/>
              <a:gd name="connsiteY3" fmla="*/ 1577130 h 1577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6286" h="1577130">
                <a:moveTo>
                  <a:pt x="696286" y="0"/>
                </a:moveTo>
                <a:lnTo>
                  <a:pt x="151002" y="696286"/>
                </a:lnTo>
                <a:lnTo>
                  <a:pt x="0" y="1577130"/>
                </a:lnTo>
                <a:lnTo>
                  <a:pt x="0" y="1577130"/>
                </a:lnTo>
              </a:path>
            </a:pathLst>
          </a:custGeom>
          <a:noFill/>
          <a:ln w="3206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5"/>
          </a:p>
        </p:txBody>
      </p:sp>
      <p:sp>
        <p:nvSpPr>
          <p:cNvPr id="24" name="フローチャート: 結合子 23">
            <a:extLst>
              <a:ext uri="{FF2B5EF4-FFF2-40B4-BE49-F238E27FC236}">
                <a16:creationId xmlns:a16="http://schemas.microsoft.com/office/drawing/2014/main" id="{365CBB7D-1FD5-4528-B67E-41D15729843A}"/>
              </a:ext>
            </a:extLst>
          </p:cNvPr>
          <p:cNvSpPr/>
          <p:nvPr/>
        </p:nvSpPr>
        <p:spPr>
          <a:xfrm>
            <a:off x="3020737" y="5567201"/>
            <a:ext cx="263536" cy="23833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5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2E91B2C-20BA-493B-9390-BBBD6063302A}"/>
              </a:ext>
            </a:extLst>
          </p:cNvPr>
          <p:cNvSpPr txBox="1"/>
          <p:nvPr/>
        </p:nvSpPr>
        <p:spPr>
          <a:xfrm>
            <a:off x="4365646" y="6258206"/>
            <a:ext cx="5278682" cy="5502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1" lang="ja-JP" altLang="en-US" sz="2976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掲示責任者：○○○○○○○</a:t>
            </a:r>
            <a:endParaRPr kumimoji="1" lang="ja-JP" altLang="en-US" sz="1913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209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1">
            <a:extLst>
              <a:ext uri="{FF2B5EF4-FFF2-40B4-BE49-F238E27FC236}">
                <a16:creationId xmlns:a16="http://schemas.microsoft.com/office/drawing/2014/main" id="{E2072CA3-52EF-423D-A069-BE1DBBDD5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2" y="778710"/>
            <a:ext cx="9583572" cy="5300581"/>
          </a:xfrm>
          <a:solidFill>
            <a:schemeClr val="bg1"/>
          </a:solidFill>
          <a:ln w="76200">
            <a:solidFill>
              <a:srgbClr val="00B050"/>
            </a:solidFill>
          </a:ln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8F239BFB-D14A-45E0-8E9E-A5CF259E1770}"/>
              </a:ext>
            </a:extLst>
          </p:cNvPr>
          <p:cNvSpPr txBox="1"/>
          <p:nvPr/>
        </p:nvSpPr>
        <p:spPr>
          <a:xfrm>
            <a:off x="7194466" y="1299012"/>
            <a:ext cx="1929325" cy="313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1435" dirty="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4786B1A4-31A9-4917-9B5E-9E1BA88090BD}"/>
              </a:ext>
            </a:extLst>
          </p:cNvPr>
          <p:cNvSpPr txBox="1"/>
          <p:nvPr/>
        </p:nvSpPr>
        <p:spPr>
          <a:xfrm>
            <a:off x="159474" y="1542458"/>
            <a:ext cx="9332511" cy="3773084"/>
          </a:xfrm>
          <a:prstGeom prst="rect">
            <a:avLst/>
          </a:prstGeom>
          <a:solidFill>
            <a:srgbClr val="00B050"/>
          </a:solidFill>
          <a:ln w="76200">
            <a:solidFill>
              <a:srgbClr val="00B050"/>
            </a:solidFill>
          </a:ln>
        </p:spPr>
        <p:txBody>
          <a:bodyPr vert="horz" wrap="square" rtlCol="0" anchor="ctr">
            <a:spAutoFit/>
          </a:bodyPr>
          <a:lstStyle/>
          <a:p>
            <a:r>
              <a:rPr lang="ja-JP" altLang="en-US" sz="11959" b="1" dirty="0">
                <a:solidFill>
                  <a:schemeClr val="bg1"/>
                </a:solidFill>
              </a:rPr>
              <a:t>ここにモノを置かない</a:t>
            </a:r>
            <a:r>
              <a:rPr lang="en-US" altLang="ja-JP" sz="11959" b="1" dirty="0">
                <a:solidFill>
                  <a:schemeClr val="bg1"/>
                </a:solidFill>
              </a:rPr>
              <a:t>‼</a:t>
            </a:r>
            <a:endParaRPr lang="ja-JP" altLang="en-US" sz="11959" b="1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B09164-E31C-470C-8350-5E3A775F95F3}"/>
              </a:ext>
            </a:extLst>
          </p:cNvPr>
          <p:cNvSpPr txBox="1"/>
          <p:nvPr/>
        </p:nvSpPr>
        <p:spPr>
          <a:xfrm>
            <a:off x="4365646" y="6258206"/>
            <a:ext cx="5278682" cy="5502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1" lang="ja-JP" altLang="en-US" sz="2976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掲示責任者：○○○○○○○</a:t>
            </a:r>
            <a:endParaRPr kumimoji="1" lang="ja-JP" altLang="en-US" sz="1913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2023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1">
            <a:extLst>
              <a:ext uri="{FF2B5EF4-FFF2-40B4-BE49-F238E27FC236}">
                <a16:creationId xmlns:a16="http://schemas.microsoft.com/office/drawing/2014/main" id="{E2072CA3-52EF-423D-A069-BE1DBBDD5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2" y="778710"/>
            <a:ext cx="9583572" cy="5300581"/>
          </a:xfrm>
          <a:solidFill>
            <a:schemeClr val="bg1"/>
          </a:solidFill>
          <a:ln w="76200">
            <a:solidFill>
              <a:srgbClr val="00B050"/>
            </a:solidFill>
          </a:ln>
        </p:spPr>
        <p:txBody>
          <a:bodyPr anchor="ctr"/>
          <a:lstStyle/>
          <a:p>
            <a:endParaRPr kumimoji="1" lang="ja-JP" altLang="en-US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8F239BFB-D14A-45E0-8E9E-A5CF259E1770}"/>
              </a:ext>
            </a:extLst>
          </p:cNvPr>
          <p:cNvSpPr txBox="1"/>
          <p:nvPr/>
        </p:nvSpPr>
        <p:spPr>
          <a:xfrm>
            <a:off x="7194466" y="1299012"/>
            <a:ext cx="1929325" cy="313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1435" dirty="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4786B1A4-31A9-4917-9B5E-9E1BA88090BD}"/>
              </a:ext>
            </a:extLst>
          </p:cNvPr>
          <p:cNvSpPr txBox="1"/>
          <p:nvPr/>
        </p:nvSpPr>
        <p:spPr>
          <a:xfrm>
            <a:off x="159474" y="2278621"/>
            <a:ext cx="9332511" cy="2300758"/>
          </a:xfrm>
          <a:prstGeom prst="rect">
            <a:avLst/>
          </a:prstGeom>
          <a:solidFill>
            <a:srgbClr val="00B050"/>
          </a:solidFill>
          <a:ln w="76200">
            <a:solidFill>
              <a:srgbClr val="00B050"/>
            </a:solidFill>
          </a:ln>
        </p:spPr>
        <p:txBody>
          <a:bodyPr vert="horz" wrap="square" rtlCol="0" anchor="ctr">
            <a:spAutoFit/>
          </a:bodyPr>
          <a:lstStyle/>
          <a:p>
            <a:pPr algn="ctr"/>
            <a:r>
              <a:rPr lang="ja-JP" altLang="en-US" sz="14351" b="1" dirty="0">
                <a:solidFill>
                  <a:schemeClr val="bg1"/>
                </a:solidFill>
              </a:rPr>
              <a:t>開放厳禁</a:t>
            </a:r>
            <a:r>
              <a:rPr lang="en-US" altLang="ja-JP" sz="14351" b="1" dirty="0">
                <a:solidFill>
                  <a:schemeClr val="bg1"/>
                </a:solidFill>
              </a:rPr>
              <a:t>‼</a:t>
            </a:r>
            <a:endParaRPr lang="ja-JP" altLang="en-US" sz="14351" b="1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B7D8A08-16F3-4396-A641-545092861094}"/>
              </a:ext>
            </a:extLst>
          </p:cNvPr>
          <p:cNvSpPr txBox="1"/>
          <p:nvPr/>
        </p:nvSpPr>
        <p:spPr>
          <a:xfrm>
            <a:off x="4365646" y="6258206"/>
            <a:ext cx="5278682" cy="5502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1" lang="ja-JP" altLang="en-US" sz="2976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掲示責任者：○○○○○○○</a:t>
            </a:r>
            <a:endParaRPr kumimoji="1" lang="ja-JP" altLang="en-US" sz="1913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0069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EE394D-663C-465E-9A26-1406617E3D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2" y="778710"/>
            <a:ext cx="9583572" cy="5300581"/>
          </a:xfrm>
          <a:solidFill>
            <a:schemeClr val="bg1"/>
          </a:solidFill>
          <a:ln w="76200">
            <a:solidFill>
              <a:srgbClr val="00B050"/>
            </a:solidFill>
          </a:ln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8F239BFB-D14A-45E0-8E9E-A5CF259E1770}"/>
              </a:ext>
            </a:extLst>
          </p:cNvPr>
          <p:cNvSpPr txBox="1"/>
          <p:nvPr/>
        </p:nvSpPr>
        <p:spPr>
          <a:xfrm>
            <a:off x="7194466" y="1299012"/>
            <a:ext cx="1929325" cy="313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1435" dirty="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4786B1A4-31A9-4917-9B5E-9E1BA88090BD}"/>
              </a:ext>
            </a:extLst>
          </p:cNvPr>
          <p:cNvSpPr txBox="1"/>
          <p:nvPr/>
        </p:nvSpPr>
        <p:spPr>
          <a:xfrm>
            <a:off x="7536276" y="914493"/>
            <a:ext cx="1362552" cy="5042006"/>
          </a:xfrm>
          <a:prstGeom prst="rect">
            <a:avLst/>
          </a:prstGeom>
          <a:solidFill>
            <a:srgbClr val="00B050"/>
          </a:solidFill>
          <a:ln w="76200">
            <a:solidFill>
              <a:srgbClr val="00B050"/>
            </a:solidFill>
          </a:ln>
        </p:spPr>
        <p:txBody>
          <a:bodyPr vert="eaVert" wrap="square" rtlCol="0" anchor="ctr">
            <a:spAutoFit/>
          </a:bodyPr>
          <a:lstStyle/>
          <a:p>
            <a:r>
              <a:rPr lang="ja-JP" altLang="en-US" sz="7654" b="1" dirty="0">
                <a:solidFill>
                  <a:schemeClr val="bg1"/>
                </a:solidFill>
              </a:rPr>
              <a:t>走らない</a:t>
            </a:r>
            <a:r>
              <a:rPr lang="en-US" altLang="ja-JP" sz="7654" b="1" dirty="0">
                <a:solidFill>
                  <a:schemeClr val="bg1"/>
                </a:solidFill>
              </a:rPr>
              <a:t>‼</a:t>
            </a:r>
            <a:endParaRPr lang="ja-JP" altLang="en-US" sz="7654" b="1" dirty="0">
              <a:solidFill>
                <a:schemeClr val="bg1"/>
              </a:solidFill>
            </a:endParaRPr>
          </a:p>
        </p:txBody>
      </p:sp>
      <p:pic>
        <p:nvPicPr>
          <p:cNvPr id="14" name="グラフィックス 13" descr="感嘆符 単色塗りつぶし">
            <a:extLst>
              <a:ext uri="{FF2B5EF4-FFF2-40B4-BE49-F238E27FC236}">
                <a16:creationId xmlns:a16="http://schemas.microsoft.com/office/drawing/2014/main" id="{4CEF4B33-197D-47CE-B75A-52557E4F9A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832081">
            <a:off x="44092" y="1088682"/>
            <a:ext cx="1104757" cy="1104757"/>
          </a:xfrm>
          <a:prstGeom prst="rect">
            <a:avLst/>
          </a:prstGeom>
        </p:spPr>
      </p:pic>
      <p:pic>
        <p:nvPicPr>
          <p:cNvPr id="56" name="グラフィックス 55" descr="感嘆符 単色塗りつぶし">
            <a:extLst>
              <a:ext uri="{FF2B5EF4-FFF2-40B4-BE49-F238E27FC236}">
                <a16:creationId xmlns:a16="http://schemas.microsoft.com/office/drawing/2014/main" id="{91BC624F-FBD5-4412-AAFF-BE7DD98CE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024038">
            <a:off x="273351" y="1035364"/>
            <a:ext cx="1104757" cy="1104757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F60A5AD-60F4-400C-BA7C-DEFBD9370A2D}"/>
              </a:ext>
            </a:extLst>
          </p:cNvPr>
          <p:cNvSpPr/>
          <p:nvPr/>
        </p:nvSpPr>
        <p:spPr>
          <a:xfrm>
            <a:off x="411348" y="5798868"/>
            <a:ext cx="6279198" cy="1581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5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E6F10B3-CF9F-449D-A778-24B76FAF262D}"/>
              </a:ext>
            </a:extLst>
          </p:cNvPr>
          <p:cNvSpPr/>
          <p:nvPr/>
        </p:nvSpPr>
        <p:spPr>
          <a:xfrm>
            <a:off x="2861064" y="1181339"/>
            <a:ext cx="3829488" cy="45947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5"/>
          </a:p>
        </p:txBody>
      </p:sp>
      <p:pic>
        <p:nvPicPr>
          <p:cNvPr id="9" name="グラフィックス 8" descr="混乱した人 単色塗りつぶし">
            <a:extLst>
              <a:ext uri="{FF2B5EF4-FFF2-40B4-BE49-F238E27FC236}">
                <a16:creationId xmlns:a16="http://schemas.microsoft.com/office/drawing/2014/main" id="{BDFEF292-C55D-4F42-A0F1-DC33E90AA6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482731" y="1981277"/>
            <a:ext cx="3925738" cy="3925738"/>
          </a:xfrm>
          <a:prstGeom prst="rect">
            <a:avLst/>
          </a:prstGeom>
        </p:spPr>
      </p:pic>
      <p:pic>
        <p:nvPicPr>
          <p:cNvPr id="6" name="グラフィックス 5" descr="実行 単色塗りつぶし">
            <a:extLst>
              <a:ext uri="{FF2B5EF4-FFF2-40B4-BE49-F238E27FC236}">
                <a16:creationId xmlns:a16="http://schemas.microsoft.com/office/drawing/2014/main" id="{7D121FCB-C54E-4F1E-B172-0E42D016B3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2141223" y="1981282"/>
            <a:ext cx="4102091" cy="4018374"/>
          </a:xfrm>
          <a:prstGeom prst="rect">
            <a:avLst/>
          </a:prstGeom>
        </p:spPr>
      </p:pic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96ED2A2-A2F9-4FCC-BC0E-235B57862801}"/>
              </a:ext>
            </a:extLst>
          </p:cNvPr>
          <p:cNvCxnSpPr/>
          <p:nvPr/>
        </p:nvCxnSpPr>
        <p:spPr>
          <a:xfrm>
            <a:off x="4192275" y="2571574"/>
            <a:ext cx="1859250" cy="0"/>
          </a:xfrm>
          <a:prstGeom prst="line">
            <a:avLst/>
          </a:prstGeom>
          <a:ln w="1238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CD9FF324-7B8C-49E7-9CBA-97A9D8BB9214}"/>
              </a:ext>
            </a:extLst>
          </p:cNvPr>
          <p:cNvCxnSpPr>
            <a:cxnSpLocks/>
          </p:cNvCxnSpPr>
          <p:nvPr/>
        </p:nvCxnSpPr>
        <p:spPr>
          <a:xfrm>
            <a:off x="4363558" y="3270218"/>
            <a:ext cx="1687962" cy="0"/>
          </a:xfrm>
          <a:prstGeom prst="line">
            <a:avLst/>
          </a:prstGeom>
          <a:ln w="1238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B3B4047F-B145-46DE-B261-F8481BCAE7CB}"/>
              </a:ext>
            </a:extLst>
          </p:cNvPr>
          <p:cNvCxnSpPr>
            <a:cxnSpLocks/>
          </p:cNvCxnSpPr>
          <p:nvPr/>
        </p:nvCxnSpPr>
        <p:spPr>
          <a:xfrm>
            <a:off x="4090176" y="4075176"/>
            <a:ext cx="1687962" cy="0"/>
          </a:xfrm>
          <a:prstGeom prst="line">
            <a:avLst/>
          </a:prstGeom>
          <a:ln w="1238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グラフィックス 22" descr="感嘆符 単色塗りつぶし">
            <a:extLst>
              <a:ext uri="{FF2B5EF4-FFF2-40B4-BE49-F238E27FC236}">
                <a16:creationId xmlns:a16="http://schemas.microsoft.com/office/drawing/2014/main" id="{0022ACB6-847E-4F52-BD31-DE67E0E7D0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762756">
            <a:off x="3629728" y="1189934"/>
            <a:ext cx="1104757" cy="1104757"/>
          </a:xfrm>
          <a:prstGeom prst="rect">
            <a:avLst/>
          </a:prstGeom>
        </p:spPr>
      </p:pic>
      <p:pic>
        <p:nvPicPr>
          <p:cNvPr id="26" name="グラフィックス 25" descr="感嘆符 単色塗りつぶし">
            <a:extLst>
              <a:ext uri="{FF2B5EF4-FFF2-40B4-BE49-F238E27FC236}">
                <a16:creationId xmlns:a16="http://schemas.microsoft.com/office/drawing/2014/main" id="{F3DDCF56-2034-428C-928D-02C0913A7B0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570799">
            <a:off x="3362497" y="1132801"/>
            <a:ext cx="1104757" cy="1104757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1FAB2E9-B8F9-4D9D-ADBF-57193BD14BF5}"/>
              </a:ext>
            </a:extLst>
          </p:cNvPr>
          <p:cNvSpPr txBox="1"/>
          <p:nvPr/>
        </p:nvSpPr>
        <p:spPr>
          <a:xfrm>
            <a:off x="4365646" y="6258206"/>
            <a:ext cx="5278682" cy="5502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1" lang="ja-JP" altLang="en-US" sz="2976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掲示責任者：○○○○○○○</a:t>
            </a:r>
            <a:endParaRPr kumimoji="1" lang="ja-JP" altLang="en-US" sz="1913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3651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</TotalTime>
  <Words>150</Words>
  <Application>Microsoft Office PowerPoint</Application>
  <PresentationFormat>ユーザー設定</PresentationFormat>
  <Paragraphs>26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HGP創英角ｺﾞｼｯｸUB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竹内 晴彦</dc:creator>
  <cp:lastModifiedBy>竹内 晴彦</cp:lastModifiedBy>
  <cp:revision>23</cp:revision>
  <cp:lastPrinted>2021-05-11T01:00:50Z</cp:lastPrinted>
  <dcterms:created xsi:type="dcterms:W3CDTF">2021-04-26T05:27:57Z</dcterms:created>
  <dcterms:modified xsi:type="dcterms:W3CDTF">2021-05-21T02:27:35Z</dcterms:modified>
</cp:coreProperties>
</file>